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6"/>
  </p:notesMasterIdLst>
  <p:sldIdLst>
    <p:sldId id="263" r:id="rId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58" autoAdjust="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19615-CA26-4608-807A-9A2D609143D0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98C17-2C2F-4030-9710-0753C73BD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3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2FB2C-103A-46C0-BE3F-67767564285F}" type="slidenum">
              <a:rPr lang="ga-IE" smtClean="0">
                <a:solidFill>
                  <a:prstClr val="black"/>
                </a:solidFill>
              </a:rPr>
              <a:pPr/>
              <a:t>1</a:t>
            </a:fld>
            <a:endParaRPr lang="ga-I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736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8E2A9957-342A-4C1A-846F-16CD57950867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360AA35C-97B7-46F2-8A05-08AF4FA2BD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72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A2E781CA-39D9-4C2D-A5EB-1D8E46DB8E89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8B014C-1DE5-400F-A611-6D5667CAA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96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6745ADCD-5438-4DDA-AA8E-913C85E1E8A5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55B1D3-876D-47B0-A82C-A881DFA081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504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19138"/>
            <a:ext cx="7924800" cy="8810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76402"/>
            <a:ext cx="7924800" cy="3192463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1850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2791BAD8-4B67-490D-92C8-FA33872245E9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002E0DA8-A728-4202-89E2-26A3FDB5CD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81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96888" y="333375"/>
            <a:ext cx="8189912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74" y="242088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4A2CBE5F-27FE-4E97-ADBE-76AD5D772EE1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EA7235A6-6CC8-4C34-BD7E-49E58D6727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0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9E52AFBD-D970-45F1-815B-E1884F336660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3522D16-D962-4E72-A3FC-DCDA5C37AC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450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075BA7E7-DBC6-4311-AB0F-0190BF21B0D2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C65B1A1-6BAF-4B15-A9C2-3D3825A74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92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2ED11844-0C90-47BD-9F78-5F188CC1D42E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D6170EC-20CB-4281-9341-0EE03E0A0E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58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A6A9E0A7-8497-4763-8BB9-F84AAB1D7580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0CC4316-4048-4157-B701-50AC1DB391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60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85356EE1-04E4-47F9-8F88-6393473DF103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60EC3C9-A595-46B4-AC80-1E3E9799AA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07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fld id="{F4A38C48-7C23-4CAF-A8DF-02249B5B88CB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ea typeface="Genev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72A72D3-9DAB-4139-9CAC-923C0C9597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28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0532351E-1D00-4208-89B1-8B44FDD2F833}" type="datetimeFigureOut">
              <a:rPr lang="en-GB"/>
              <a:pPr>
                <a:defRPr/>
              </a:pPr>
              <a:t>01/05/2020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8D3F8B-5CE5-4BCF-96F3-B4FC170F0621}" type="slidenum">
              <a:rPr lang="en-US" alt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itchFamily="34" charset="0"/>
            </a:endParaRPr>
          </a:p>
        </p:txBody>
      </p:sp>
      <p:pic>
        <p:nvPicPr>
          <p:cNvPr id="2055" name="Picture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03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4922E8B-2CA6-47C3-B04F-5000289BF2BD}"/>
              </a:ext>
            </a:extLst>
          </p:cNvPr>
          <p:cNvSpPr/>
          <p:nvPr/>
        </p:nvSpPr>
        <p:spPr>
          <a:xfrm>
            <a:off x="3056" y="-1"/>
            <a:ext cx="9140943" cy="53768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139757-5C9E-4F31-8188-B8F221AF46B5}"/>
              </a:ext>
            </a:extLst>
          </p:cNvPr>
          <p:cNvGrpSpPr/>
          <p:nvPr/>
        </p:nvGrpSpPr>
        <p:grpSpPr>
          <a:xfrm>
            <a:off x="35496" y="1447133"/>
            <a:ext cx="9001000" cy="2862243"/>
            <a:chOff x="-200144" y="932540"/>
            <a:chExt cx="12589091" cy="3932165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32E7F52-925F-4745-8497-D9062F12DB9C}"/>
                </a:ext>
              </a:extLst>
            </p:cNvPr>
            <p:cNvCxnSpPr>
              <a:cxnSpLocks/>
              <a:endCxn id="20" idx="3"/>
            </p:cNvCxnSpPr>
            <p:nvPr/>
          </p:nvCxnSpPr>
          <p:spPr>
            <a:xfrm flipV="1">
              <a:off x="0" y="2805049"/>
              <a:ext cx="12388947" cy="28536"/>
            </a:xfrm>
            <a:prstGeom prst="line">
              <a:avLst/>
            </a:prstGeom>
            <a:ln w="9525" cap="flat" cmpd="sng" algn="ctr">
              <a:solidFill>
                <a:srgbClr val="7F7F7F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115A955-0FEF-4EB9-A85B-4C240BF157E6}"/>
                </a:ext>
              </a:extLst>
            </p:cNvPr>
            <p:cNvSpPr/>
            <p:nvPr/>
          </p:nvSpPr>
          <p:spPr>
            <a:xfrm>
              <a:off x="-121323" y="2305455"/>
              <a:ext cx="1736757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Speculative Enquiry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D8DA00C-A7B0-48C8-8AB1-F5567DC76EED}"/>
                </a:ext>
              </a:extLst>
            </p:cNvPr>
            <p:cNvSpPr/>
            <p:nvPr/>
          </p:nvSpPr>
          <p:spPr>
            <a:xfrm>
              <a:off x="3000926" y="2227188"/>
              <a:ext cx="1530980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Quote 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83B4019-6426-4C3B-8521-C74FAE99148E}"/>
                </a:ext>
              </a:extLst>
            </p:cNvPr>
            <p:cNvSpPr/>
            <p:nvPr/>
          </p:nvSpPr>
          <p:spPr>
            <a:xfrm>
              <a:off x="5990285" y="2227188"/>
              <a:ext cx="1530980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Inspections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E34717-E521-4FB7-88B2-83365EA2C87B}"/>
                </a:ext>
              </a:extLst>
            </p:cNvPr>
            <p:cNvSpPr/>
            <p:nvPr/>
          </p:nvSpPr>
          <p:spPr>
            <a:xfrm>
              <a:off x="9054887" y="2227188"/>
              <a:ext cx="1530980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Facilitation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0CD8C20-C589-462F-9D91-051A736879FB}"/>
                </a:ext>
              </a:extLst>
            </p:cNvPr>
            <p:cNvGrpSpPr/>
            <p:nvPr/>
          </p:nvGrpSpPr>
          <p:grpSpPr>
            <a:xfrm>
              <a:off x="471834" y="2557404"/>
              <a:ext cx="11115999" cy="496149"/>
              <a:chOff x="471834" y="1613373"/>
              <a:chExt cx="11115999" cy="496149"/>
            </a:xfrm>
          </p:grpSpPr>
          <p:sp>
            <p:nvSpPr>
              <p:cNvPr id="61" name="Oval 6">
                <a:extLst>
                  <a:ext uri="{FF2B5EF4-FFF2-40B4-BE49-F238E27FC236}">
                    <a16:creationId xmlns:a16="http://schemas.microsoft.com/office/drawing/2014/main" id="{164EEDC5-1BA2-466E-8BE0-95DC5CA9B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834" y="1613373"/>
                <a:ext cx="502471" cy="496149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7614FAD2-B5D6-49D1-8BDF-8D16F02FBCEF}"/>
                  </a:ext>
                </a:extLst>
              </p:cNvPr>
              <p:cNvGrpSpPr/>
              <p:nvPr/>
            </p:nvGrpSpPr>
            <p:grpSpPr>
              <a:xfrm>
                <a:off x="1988052" y="1613373"/>
                <a:ext cx="502471" cy="496149"/>
                <a:chOff x="3645598" y="1815875"/>
                <a:chExt cx="502471" cy="496149"/>
              </a:xfrm>
            </p:grpSpPr>
            <p:grpSp>
              <p:nvGrpSpPr>
                <p:cNvPr id="128" name="Group 127">
                  <a:extLst>
                    <a:ext uri="{FF2B5EF4-FFF2-40B4-BE49-F238E27FC236}">
                      <a16:creationId xmlns:a16="http://schemas.microsoft.com/office/drawing/2014/main" id="{732BAEB0-03FC-4D2E-A38A-213E64124F2F}"/>
                    </a:ext>
                  </a:extLst>
                </p:cNvPr>
                <p:cNvGrpSpPr/>
                <p:nvPr/>
              </p:nvGrpSpPr>
              <p:grpSpPr>
                <a:xfrm>
                  <a:off x="3760666" y="1921123"/>
                  <a:ext cx="269233" cy="238610"/>
                  <a:chOff x="3751310" y="2103706"/>
                  <a:chExt cx="269233" cy="238610"/>
                </a:xfrm>
              </p:grpSpPr>
              <p:sp>
                <p:nvSpPr>
                  <p:cNvPr id="130" name="Freeform 1150">
                    <a:extLst>
                      <a:ext uri="{FF2B5EF4-FFF2-40B4-BE49-F238E27FC236}">
                        <a16:creationId xmlns:a16="http://schemas.microsoft.com/office/drawing/2014/main" id="{80F69DDB-1592-4AB7-B351-2BC016D8460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white">
                  <a:xfrm>
                    <a:off x="3751310" y="2103706"/>
                    <a:ext cx="218114" cy="238610"/>
                  </a:xfrm>
                  <a:custGeom>
                    <a:avLst/>
                    <a:gdLst>
                      <a:gd name="T0" fmla="*/ 13 w 268"/>
                      <a:gd name="T1" fmla="*/ 39 h 261"/>
                      <a:gd name="T2" fmla="*/ 46 w 268"/>
                      <a:gd name="T3" fmla="*/ 72 h 261"/>
                      <a:gd name="T4" fmla="*/ 55 w 268"/>
                      <a:gd name="T5" fmla="*/ 75 h 261"/>
                      <a:gd name="T6" fmla="*/ 84 w 268"/>
                      <a:gd name="T7" fmla="*/ 45 h 261"/>
                      <a:gd name="T8" fmla="*/ 82 w 268"/>
                      <a:gd name="T9" fmla="*/ 38 h 261"/>
                      <a:gd name="T10" fmla="*/ 51 w 268"/>
                      <a:gd name="T11" fmla="*/ 7 h 261"/>
                      <a:gd name="T12" fmla="*/ 48 w 268"/>
                      <a:gd name="T13" fmla="*/ 4 h 261"/>
                      <a:gd name="T14" fmla="*/ 88 w 268"/>
                      <a:gd name="T15" fmla="*/ 5 h 261"/>
                      <a:gd name="T16" fmla="*/ 124 w 268"/>
                      <a:gd name="T17" fmla="*/ 61 h 261"/>
                      <a:gd name="T18" fmla="*/ 134 w 268"/>
                      <a:gd name="T19" fmla="*/ 87 h 261"/>
                      <a:gd name="T20" fmla="*/ 256 w 268"/>
                      <a:gd name="T21" fmla="*/ 208 h 261"/>
                      <a:gd name="T22" fmla="*/ 262 w 268"/>
                      <a:gd name="T23" fmla="*/ 243 h 261"/>
                      <a:gd name="T24" fmla="*/ 222 w 268"/>
                      <a:gd name="T25" fmla="*/ 250 h 261"/>
                      <a:gd name="T26" fmla="*/ 194 w 268"/>
                      <a:gd name="T27" fmla="*/ 223 h 261"/>
                      <a:gd name="T28" fmla="*/ 95 w 268"/>
                      <a:gd name="T29" fmla="*/ 124 h 261"/>
                      <a:gd name="T30" fmla="*/ 70 w 268"/>
                      <a:gd name="T31" fmla="*/ 115 h 261"/>
                      <a:gd name="T32" fmla="*/ 13 w 268"/>
                      <a:gd name="T33" fmla="*/ 39 h 261"/>
                      <a:gd name="T34" fmla="*/ 248 w 268"/>
                      <a:gd name="T35" fmla="*/ 228 h 261"/>
                      <a:gd name="T36" fmla="*/ 237 w 268"/>
                      <a:gd name="T37" fmla="*/ 217 h 261"/>
                      <a:gd name="T38" fmla="*/ 226 w 268"/>
                      <a:gd name="T39" fmla="*/ 227 h 261"/>
                      <a:gd name="T40" fmla="*/ 237 w 268"/>
                      <a:gd name="T41" fmla="*/ 239 h 261"/>
                      <a:gd name="T42" fmla="*/ 248 w 268"/>
                      <a:gd name="T43" fmla="*/ 228 h 2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268" h="261">
                        <a:moveTo>
                          <a:pt x="13" y="39"/>
                        </a:moveTo>
                        <a:cubicBezTo>
                          <a:pt x="24" y="50"/>
                          <a:pt x="35" y="61"/>
                          <a:pt x="46" y="72"/>
                        </a:cubicBezTo>
                        <a:cubicBezTo>
                          <a:pt x="49" y="75"/>
                          <a:pt x="52" y="76"/>
                          <a:pt x="55" y="75"/>
                        </a:cubicBezTo>
                        <a:cubicBezTo>
                          <a:pt x="69" y="69"/>
                          <a:pt x="79" y="59"/>
                          <a:pt x="84" y="45"/>
                        </a:cubicBezTo>
                        <a:cubicBezTo>
                          <a:pt x="85" y="42"/>
                          <a:pt x="85" y="40"/>
                          <a:pt x="82" y="38"/>
                        </a:cubicBezTo>
                        <a:cubicBezTo>
                          <a:pt x="72" y="28"/>
                          <a:pt x="62" y="17"/>
                          <a:pt x="51" y="7"/>
                        </a:cubicBezTo>
                        <a:cubicBezTo>
                          <a:pt x="51" y="6"/>
                          <a:pt x="50" y="5"/>
                          <a:pt x="48" y="4"/>
                        </a:cubicBezTo>
                        <a:cubicBezTo>
                          <a:pt x="62" y="0"/>
                          <a:pt x="75" y="0"/>
                          <a:pt x="88" y="5"/>
                        </a:cubicBezTo>
                        <a:cubicBezTo>
                          <a:pt x="112" y="15"/>
                          <a:pt x="125" y="35"/>
                          <a:pt x="124" y="61"/>
                        </a:cubicBezTo>
                        <a:cubicBezTo>
                          <a:pt x="123" y="71"/>
                          <a:pt x="127" y="80"/>
                          <a:pt x="134" y="87"/>
                        </a:cubicBezTo>
                        <a:cubicBezTo>
                          <a:pt x="175" y="127"/>
                          <a:pt x="215" y="168"/>
                          <a:pt x="256" y="208"/>
                        </a:cubicBezTo>
                        <a:cubicBezTo>
                          <a:pt x="266" y="219"/>
                          <a:pt x="268" y="231"/>
                          <a:pt x="262" y="243"/>
                        </a:cubicBezTo>
                        <a:cubicBezTo>
                          <a:pt x="254" y="257"/>
                          <a:pt x="234" y="261"/>
                          <a:pt x="222" y="250"/>
                        </a:cubicBezTo>
                        <a:cubicBezTo>
                          <a:pt x="212" y="242"/>
                          <a:pt x="203" y="232"/>
                          <a:pt x="194" y="223"/>
                        </a:cubicBezTo>
                        <a:cubicBezTo>
                          <a:pt x="161" y="190"/>
                          <a:pt x="128" y="157"/>
                          <a:pt x="95" y="124"/>
                        </a:cubicBezTo>
                        <a:cubicBezTo>
                          <a:pt x="88" y="117"/>
                          <a:pt x="80" y="114"/>
                          <a:pt x="70" y="115"/>
                        </a:cubicBezTo>
                        <a:cubicBezTo>
                          <a:pt x="30" y="117"/>
                          <a:pt x="0" y="78"/>
                          <a:pt x="13" y="39"/>
                        </a:cubicBezTo>
                        <a:close/>
                        <a:moveTo>
                          <a:pt x="248" y="228"/>
                        </a:moveTo>
                        <a:cubicBezTo>
                          <a:pt x="248" y="221"/>
                          <a:pt x="243" y="217"/>
                          <a:pt x="237" y="217"/>
                        </a:cubicBezTo>
                        <a:cubicBezTo>
                          <a:pt x="231" y="217"/>
                          <a:pt x="226" y="221"/>
                          <a:pt x="226" y="227"/>
                        </a:cubicBezTo>
                        <a:cubicBezTo>
                          <a:pt x="226" y="234"/>
                          <a:pt x="231" y="239"/>
                          <a:pt x="237" y="239"/>
                        </a:cubicBezTo>
                        <a:cubicBezTo>
                          <a:pt x="243" y="239"/>
                          <a:pt x="248" y="234"/>
                          <a:pt x="248" y="228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+mn-cs"/>
                      <a:sym typeface="Calibri"/>
                    </a:endParaRPr>
                  </a:p>
                </p:txBody>
              </p:sp>
              <p:sp>
                <p:nvSpPr>
                  <p:cNvPr id="131" name="Freeform 1151">
                    <a:extLst>
                      <a:ext uri="{FF2B5EF4-FFF2-40B4-BE49-F238E27FC236}">
                        <a16:creationId xmlns:a16="http://schemas.microsoft.com/office/drawing/2014/main" id="{7CC6DD55-3C23-4002-85C2-DB2A29217E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white">
                  <a:xfrm>
                    <a:off x="3867182" y="2106272"/>
                    <a:ext cx="153361" cy="123153"/>
                  </a:xfrm>
                  <a:custGeom>
                    <a:avLst/>
                    <a:gdLst>
                      <a:gd name="T0" fmla="*/ 31 w 188"/>
                      <a:gd name="T1" fmla="*/ 92 h 135"/>
                      <a:gd name="T2" fmla="*/ 52 w 188"/>
                      <a:gd name="T3" fmla="*/ 71 h 135"/>
                      <a:gd name="T4" fmla="*/ 55 w 188"/>
                      <a:gd name="T5" fmla="*/ 68 h 135"/>
                      <a:gd name="T6" fmla="*/ 51 w 188"/>
                      <a:gd name="T7" fmla="*/ 31 h 135"/>
                      <a:gd name="T8" fmla="*/ 9 w 188"/>
                      <a:gd name="T9" fmla="*/ 17 h 135"/>
                      <a:gd name="T10" fmla="*/ 0 w 188"/>
                      <a:gd name="T11" fmla="*/ 16 h 135"/>
                      <a:gd name="T12" fmla="*/ 3 w 188"/>
                      <a:gd name="T13" fmla="*/ 14 h 135"/>
                      <a:gd name="T14" fmla="*/ 65 w 188"/>
                      <a:gd name="T15" fmla="*/ 1 h 135"/>
                      <a:gd name="T16" fmla="*/ 131 w 188"/>
                      <a:gd name="T17" fmla="*/ 34 h 135"/>
                      <a:gd name="T18" fmla="*/ 140 w 188"/>
                      <a:gd name="T19" fmla="*/ 51 h 135"/>
                      <a:gd name="T20" fmla="*/ 146 w 188"/>
                      <a:gd name="T21" fmla="*/ 62 h 135"/>
                      <a:gd name="T22" fmla="*/ 169 w 188"/>
                      <a:gd name="T23" fmla="*/ 68 h 135"/>
                      <a:gd name="T24" fmla="*/ 172 w 188"/>
                      <a:gd name="T25" fmla="*/ 67 h 135"/>
                      <a:gd name="T26" fmla="*/ 188 w 188"/>
                      <a:gd name="T27" fmla="*/ 83 h 135"/>
                      <a:gd name="T28" fmla="*/ 136 w 188"/>
                      <a:gd name="T29" fmla="*/ 135 h 135"/>
                      <a:gd name="T30" fmla="*/ 120 w 188"/>
                      <a:gd name="T31" fmla="*/ 119 h 135"/>
                      <a:gd name="T32" fmla="*/ 122 w 188"/>
                      <a:gd name="T33" fmla="*/ 113 h 135"/>
                      <a:gd name="T34" fmla="*/ 104 w 188"/>
                      <a:gd name="T35" fmla="*/ 97 h 135"/>
                      <a:gd name="T36" fmla="*/ 90 w 188"/>
                      <a:gd name="T37" fmla="*/ 107 h 135"/>
                      <a:gd name="T38" fmla="*/ 67 w 188"/>
                      <a:gd name="T39" fmla="*/ 129 h 135"/>
                      <a:gd name="T40" fmla="*/ 31 w 188"/>
                      <a:gd name="T41" fmla="*/ 92 h 1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188" h="135">
                        <a:moveTo>
                          <a:pt x="31" y="92"/>
                        </a:moveTo>
                        <a:cubicBezTo>
                          <a:pt x="37" y="85"/>
                          <a:pt x="45" y="78"/>
                          <a:pt x="52" y="71"/>
                        </a:cubicBezTo>
                        <a:cubicBezTo>
                          <a:pt x="53" y="70"/>
                          <a:pt x="54" y="69"/>
                          <a:pt x="55" y="68"/>
                        </a:cubicBezTo>
                        <a:cubicBezTo>
                          <a:pt x="67" y="55"/>
                          <a:pt x="66" y="41"/>
                          <a:pt x="51" y="31"/>
                        </a:cubicBezTo>
                        <a:cubicBezTo>
                          <a:pt x="38" y="23"/>
                          <a:pt x="24" y="19"/>
                          <a:pt x="9" y="17"/>
                        </a:cubicBezTo>
                        <a:cubicBezTo>
                          <a:pt x="6" y="16"/>
                          <a:pt x="4" y="16"/>
                          <a:pt x="0" y="16"/>
                        </a:cubicBezTo>
                        <a:cubicBezTo>
                          <a:pt x="1" y="15"/>
                          <a:pt x="2" y="14"/>
                          <a:pt x="3" y="14"/>
                        </a:cubicBezTo>
                        <a:cubicBezTo>
                          <a:pt x="23" y="6"/>
                          <a:pt x="44" y="0"/>
                          <a:pt x="65" y="1"/>
                        </a:cubicBezTo>
                        <a:cubicBezTo>
                          <a:pt x="92" y="1"/>
                          <a:pt x="115" y="11"/>
                          <a:pt x="131" y="34"/>
                        </a:cubicBezTo>
                        <a:cubicBezTo>
                          <a:pt x="134" y="39"/>
                          <a:pt x="137" y="45"/>
                          <a:pt x="140" y="51"/>
                        </a:cubicBezTo>
                        <a:cubicBezTo>
                          <a:pt x="142" y="55"/>
                          <a:pt x="143" y="59"/>
                          <a:pt x="146" y="62"/>
                        </a:cubicBezTo>
                        <a:cubicBezTo>
                          <a:pt x="152" y="70"/>
                          <a:pt x="160" y="72"/>
                          <a:pt x="169" y="68"/>
                        </a:cubicBezTo>
                        <a:cubicBezTo>
                          <a:pt x="170" y="68"/>
                          <a:pt x="171" y="67"/>
                          <a:pt x="172" y="67"/>
                        </a:cubicBezTo>
                        <a:cubicBezTo>
                          <a:pt x="177" y="72"/>
                          <a:pt x="183" y="78"/>
                          <a:pt x="188" y="83"/>
                        </a:cubicBezTo>
                        <a:cubicBezTo>
                          <a:pt x="171" y="100"/>
                          <a:pt x="153" y="118"/>
                          <a:pt x="136" y="135"/>
                        </a:cubicBezTo>
                        <a:cubicBezTo>
                          <a:pt x="131" y="130"/>
                          <a:pt x="126" y="124"/>
                          <a:pt x="120" y="119"/>
                        </a:cubicBezTo>
                        <a:cubicBezTo>
                          <a:pt x="121" y="117"/>
                          <a:pt x="122" y="115"/>
                          <a:pt x="122" y="113"/>
                        </a:cubicBezTo>
                        <a:cubicBezTo>
                          <a:pt x="124" y="102"/>
                          <a:pt x="114" y="93"/>
                          <a:pt x="104" y="97"/>
                        </a:cubicBezTo>
                        <a:cubicBezTo>
                          <a:pt x="99" y="99"/>
                          <a:pt x="94" y="103"/>
                          <a:pt x="90" y="107"/>
                        </a:cubicBezTo>
                        <a:cubicBezTo>
                          <a:pt x="82" y="114"/>
                          <a:pt x="75" y="122"/>
                          <a:pt x="67" y="129"/>
                        </a:cubicBezTo>
                        <a:cubicBezTo>
                          <a:pt x="55" y="117"/>
                          <a:pt x="43" y="105"/>
                          <a:pt x="31" y="9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+mn-cs"/>
                      <a:sym typeface="Calibri"/>
                    </a:endParaRPr>
                  </a:p>
                </p:txBody>
              </p:sp>
              <p:sp>
                <p:nvSpPr>
                  <p:cNvPr id="132" name="Freeform 1152">
                    <a:extLst>
                      <a:ext uri="{FF2B5EF4-FFF2-40B4-BE49-F238E27FC236}">
                        <a16:creationId xmlns:a16="http://schemas.microsoft.com/office/drawing/2014/main" id="{181693AE-F051-4012-8ADC-A2975E617B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white">
                  <a:xfrm>
                    <a:off x="3789934" y="2253797"/>
                    <a:ext cx="76112" cy="88515"/>
                  </a:xfrm>
                  <a:custGeom>
                    <a:avLst/>
                    <a:gdLst>
                      <a:gd name="T0" fmla="*/ 57 w 94"/>
                      <a:gd name="T1" fmla="*/ 0 h 97"/>
                      <a:gd name="T2" fmla="*/ 94 w 94"/>
                      <a:gd name="T3" fmla="*/ 37 h 97"/>
                      <a:gd name="T4" fmla="*/ 77 w 94"/>
                      <a:gd name="T5" fmla="*/ 54 h 97"/>
                      <a:gd name="T6" fmla="*/ 47 w 94"/>
                      <a:gd name="T7" fmla="*/ 84 h 97"/>
                      <a:gd name="T8" fmla="*/ 5 w 94"/>
                      <a:gd name="T9" fmla="*/ 77 h 97"/>
                      <a:gd name="T10" fmla="*/ 8 w 94"/>
                      <a:gd name="T11" fmla="*/ 50 h 97"/>
                      <a:gd name="T12" fmla="*/ 21 w 94"/>
                      <a:gd name="T13" fmla="*/ 36 h 97"/>
                      <a:gd name="T14" fmla="*/ 55 w 94"/>
                      <a:gd name="T15" fmla="*/ 3 h 97"/>
                      <a:gd name="T16" fmla="*/ 57 w 94"/>
                      <a:gd name="T17" fmla="*/ 0 h 9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4" h="97">
                        <a:moveTo>
                          <a:pt x="57" y="0"/>
                        </a:moveTo>
                        <a:cubicBezTo>
                          <a:pt x="70" y="13"/>
                          <a:pt x="82" y="25"/>
                          <a:pt x="94" y="37"/>
                        </a:cubicBezTo>
                        <a:cubicBezTo>
                          <a:pt x="88" y="43"/>
                          <a:pt x="82" y="49"/>
                          <a:pt x="77" y="54"/>
                        </a:cubicBezTo>
                        <a:cubicBezTo>
                          <a:pt x="67" y="64"/>
                          <a:pt x="57" y="74"/>
                          <a:pt x="47" y="84"/>
                        </a:cubicBezTo>
                        <a:cubicBezTo>
                          <a:pt x="34" y="97"/>
                          <a:pt x="13" y="94"/>
                          <a:pt x="5" y="77"/>
                        </a:cubicBezTo>
                        <a:cubicBezTo>
                          <a:pt x="0" y="68"/>
                          <a:pt x="1" y="58"/>
                          <a:pt x="8" y="50"/>
                        </a:cubicBezTo>
                        <a:cubicBezTo>
                          <a:pt x="12" y="45"/>
                          <a:pt x="17" y="41"/>
                          <a:pt x="21" y="36"/>
                        </a:cubicBezTo>
                        <a:cubicBezTo>
                          <a:pt x="32" y="25"/>
                          <a:pt x="44" y="14"/>
                          <a:pt x="55" y="3"/>
                        </a:cubicBezTo>
                        <a:cubicBezTo>
                          <a:pt x="56" y="2"/>
                          <a:pt x="57" y="1"/>
                          <a:pt x="57" y="0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+mn-cs"/>
                      <a:sym typeface="Calibri"/>
                    </a:endParaRPr>
                  </a:p>
                </p:txBody>
              </p:sp>
            </p:grpSp>
            <p:sp>
              <p:nvSpPr>
                <p:cNvPr id="129" name="Oval 6">
                  <a:extLst>
                    <a:ext uri="{FF2B5EF4-FFF2-40B4-BE49-F238E27FC236}">
                      <a16:creationId xmlns:a16="http://schemas.microsoft.com/office/drawing/2014/main" id="{3E7B62C2-354B-423A-9008-BEC1F116A9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5598" y="1815875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7F069D55-1651-4E31-B935-BB042EB5A794}"/>
                  </a:ext>
                </a:extLst>
              </p:cNvPr>
              <p:cNvGrpSpPr/>
              <p:nvPr/>
            </p:nvGrpSpPr>
            <p:grpSpPr>
              <a:xfrm>
                <a:off x="3504270" y="1613373"/>
                <a:ext cx="502471" cy="496149"/>
                <a:chOff x="5091157" y="1834825"/>
                <a:chExt cx="502471" cy="496149"/>
              </a:xfrm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28B77E09-EA64-4AE7-B94D-4E79E6638938}"/>
                    </a:ext>
                  </a:extLst>
                </p:cNvPr>
                <p:cNvGrpSpPr/>
                <p:nvPr/>
              </p:nvGrpSpPr>
              <p:grpSpPr>
                <a:xfrm>
                  <a:off x="5172494" y="1935810"/>
                  <a:ext cx="296883" cy="193734"/>
                  <a:chOff x="5163138" y="2118393"/>
                  <a:chExt cx="296883" cy="193734"/>
                </a:xfrm>
              </p:grpSpPr>
              <p:sp>
                <p:nvSpPr>
                  <p:cNvPr id="110" name="Freeform 390">
                    <a:extLst>
                      <a:ext uri="{FF2B5EF4-FFF2-40B4-BE49-F238E27FC236}">
                        <a16:creationId xmlns:a16="http://schemas.microsoft.com/office/drawing/2014/main" id="{C453D4E8-B6BD-4F85-9300-ECA0D6E397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72516" y="2120582"/>
                    <a:ext cx="20090" cy="19702"/>
                  </a:xfrm>
                  <a:custGeom>
                    <a:avLst/>
                    <a:gdLst/>
                    <a:ahLst/>
                    <a:cxnLst>
                      <a:cxn ang="0">
                        <a:pos x="5" y="0"/>
                      </a:cxn>
                      <a:cxn ang="0">
                        <a:pos x="12" y="9"/>
                      </a:cxn>
                      <a:cxn ang="0">
                        <a:pos x="12" y="3"/>
                      </a:cxn>
                      <a:cxn ang="0">
                        <a:pos x="12" y="1"/>
                      </a:cxn>
                      <a:cxn ang="0">
                        <a:pos x="10" y="0"/>
                      </a:cxn>
                      <a:cxn ang="0">
                        <a:pos x="10" y="0"/>
                      </a:cxn>
                      <a:cxn ang="0">
                        <a:pos x="15" y="0"/>
                      </a:cxn>
                      <a:cxn ang="0">
                        <a:pos x="15" y="0"/>
                      </a:cxn>
                      <a:cxn ang="0">
                        <a:pos x="14" y="1"/>
                      </a:cxn>
                      <a:cxn ang="0">
                        <a:pos x="13" y="1"/>
                      </a:cxn>
                      <a:cxn ang="0">
                        <a:pos x="13" y="3"/>
                      </a:cxn>
                      <a:cxn ang="0">
                        <a:pos x="13" y="15"/>
                      </a:cxn>
                      <a:cxn ang="0">
                        <a:pos x="13" y="15"/>
                      </a:cxn>
                      <a:cxn ang="0">
                        <a:pos x="3" y="3"/>
                      </a:cxn>
                      <a:cxn ang="0">
                        <a:pos x="3" y="12"/>
                      </a:cxn>
                      <a:cxn ang="0">
                        <a:pos x="3" y="14"/>
                      </a:cxn>
                      <a:cxn ang="0">
                        <a:pos x="5" y="14"/>
                      </a:cxn>
                      <a:cxn ang="0">
                        <a:pos x="5" y="14"/>
                      </a:cxn>
                      <a:cxn ang="0">
                        <a:pos x="5" y="15"/>
                      </a:cxn>
                      <a:cxn ang="0">
                        <a:pos x="0" y="15"/>
                      </a:cxn>
                      <a:cxn ang="0">
                        <a:pos x="0" y="14"/>
                      </a:cxn>
                      <a:cxn ang="0">
                        <a:pos x="2" y="14"/>
                      </a:cxn>
                      <a:cxn ang="0">
                        <a:pos x="2" y="12"/>
                      </a:cxn>
                      <a:cxn ang="0">
                        <a:pos x="2" y="2"/>
                      </a:cxn>
                      <a:cxn ang="0">
                        <a:pos x="2" y="1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5" y="0"/>
                      </a:cxn>
                    </a:cxnLst>
                    <a:rect l="0" t="0" r="r" b="b"/>
                    <a:pathLst>
                      <a:path w="15" h="15">
                        <a:moveTo>
                          <a:pt x="5" y="0"/>
                        </a:moveTo>
                        <a:cubicBezTo>
                          <a:pt x="12" y="9"/>
                          <a:pt x="12" y="9"/>
                          <a:pt x="12" y="9"/>
                        </a:cubicBezTo>
                        <a:cubicBezTo>
                          <a:pt x="12" y="3"/>
                          <a:pt x="12" y="3"/>
                          <a:pt x="12" y="3"/>
                        </a:cubicBezTo>
                        <a:cubicBezTo>
                          <a:pt x="12" y="2"/>
                          <a:pt x="12" y="1"/>
                          <a:pt x="12" y="1"/>
                        </a:cubicBezTo>
                        <a:cubicBezTo>
                          <a:pt x="12" y="0"/>
                          <a:pt x="11" y="0"/>
                          <a:pt x="10" y="0"/>
                        </a:cubicBezTo>
                        <a:cubicBezTo>
                          <a:pt x="10" y="0"/>
                          <a:pt x="10" y="0"/>
                          <a:pt x="10" y="0"/>
                        </a:cubicBezTo>
                        <a:cubicBezTo>
                          <a:pt x="15" y="0"/>
                          <a:pt x="15" y="0"/>
                          <a:pt x="15" y="0"/>
                        </a:cubicBezTo>
                        <a:cubicBezTo>
                          <a:pt x="15" y="0"/>
                          <a:pt x="15" y="0"/>
                          <a:pt x="15" y="0"/>
                        </a:cubicBezTo>
                        <a:cubicBezTo>
                          <a:pt x="15" y="0"/>
                          <a:pt x="14" y="0"/>
                          <a:pt x="14" y="1"/>
                        </a:cubicBezTo>
                        <a:cubicBezTo>
                          <a:pt x="14" y="1"/>
                          <a:pt x="14" y="1"/>
                          <a:pt x="13" y="1"/>
                        </a:cubicBezTo>
                        <a:cubicBezTo>
                          <a:pt x="13" y="1"/>
                          <a:pt x="13" y="2"/>
                          <a:pt x="13" y="3"/>
                        </a:cubicBezTo>
                        <a:cubicBezTo>
                          <a:pt x="13" y="15"/>
                          <a:pt x="13" y="15"/>
                          <a:pt x="13" y="15"/>
                        </a:cubicBezTo>
                        <a:cubicBezTo>
                          <a:pt x="13" y="15"/>
                          <a:pt x="13" y="15"/>
                          <a:pt x="13" y="15"/>
                        </a:cubicBezTo>
                        <a:cubicBezTo>
                          <a:pt x="3" y="3"/>
                          <a:pt x="3" y="3"/>
                          <a:pt x="3" y="3"/>
                        </a:cubicBezTo>
                        <a:cubicBezTo>
                          <a:pt x="3" y="12"/>
                          <a:pt x="3" y="12"/>
                          <a:pt x="3" y="12"/>
                        </a:cubicBezTo>
                        <a:cubicBezTo>
                          <a:pt x="3" y="13"/>
                          <a:pt x="3" y="14"/>
                          <a:pt x="3" y="14"/>
                        </a:cubicBezTo>
                        <a:cubicBezTo>
                          <a:pt x="4" y="14"/>
                          <a:pt x="4" y="14"/>
                          <a:pt x="5" y="14"/>
                        </a:cubicBezTo>
                        <a:cubicBezTo>
                          <a:pt x="5" y="14"/>
                          <a:pt x="5" y="14"/>
                          <a:pt x="5" y="14"/>
                        </a:cubicBezTo>
                        <a:cubicBezTo>
                          <a:pt x="5" y="15"/>
                          <a:pt x="5" y="15"/>
                          <a:pt x="5" y="15"/>
                        </a:cubicBezTo>
                        <a:cubicBezTo>
                          <a:pt x="0" y="15"/>
                          <a:pt x="0" y="15"/>
                          <a:pt x="0" y="15"/>
                        </a:cubicBezTo>
                        <a:cubicBezTo>
                          <a:pt x="0" y="14"/>
                          <a:pt x="0" y="14"/>
                          <a:pt x="0" y="14"/>
                        </a:cubicBezTo>
                        <a:cubicBezTo>
                          <a:pt x="1" y="14"/>
                          <a:pt x="1" y="14"/>
                          <a:pt x="2" y="14"/>
                        </a:cubicBezTo>
                        <a:cubicBezTo>
                          <a:pt x="2" y="13"/>
                          <a:pt x="2" y="13"/>
                          <a:pt x="2" y="12"/>
                        </a:cubicBezTo>
                        <a:cubicBezTo>
                          <a:pt x="2" y="2"/>
                          <a:pt x="2" y="2"/>
                          <a:pt x="2" y="2"/>
                        </a:cubicBezTo>
                        <a:cubicBezTo>
                          <a:pt x="2" y="1"/>
                          <a:pt x="2" y="1"/>
                          <a:pt x="2" y="1"/>
                        </a:cubicBezTo>
                        <a:cubicBezTo>
                          <a:pt x="1" y="1"/>
                          <a:pt x="1" y="1"/>
                          <a:pt x="1" y="0"/>
                        </a:cubicBezTo>
                        <a:cubicBezTo>
                          <a:pt x="1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000207"/>
                  </a:solidFill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1" name="Freeform 391">
                    <a:extLst>
                      <a:ext uri="{FF2B5EF4-FFF2-40B4-BE49-F238E27FC236}">
                        <a16:creationId xmlns:a16="http://schemas.microsoft.com/office/drawing/2014/main" id="{CC3BC5F3-C072-4AD7-8D80-4C82BA9B4C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92606" y="2120582"/>
                    <a:ext cx="18974" cy="19702"/>
                  </a:xfrm>
                  <a:custGeom>
                    <a:avLst/>
                    <a:gdLst/>
                    <a:ahLst/>
                    <a:cxnLst>
                      <a:cxn ang="0">
                        <a:pos x="6" y="1"/>
                      </a:cxn>
                      <a:cxn ang="0">
                        <a:pos x="6" y="7"/>
                      </a:cxn>
                      <a:cxn ang="0">
                        <a:pos x="6" y="7"/>
                      </a:cxn>
                      <a:cxn ang="0">
                        <a:pos x="8" y="6"/>
                      </a:cxn>
                      <a:cxn ang="0">
                        <a:pos x="9" y="3"/>
                      </a:cxn>
                      <a:cxn ang="0">
                        <a:pos x="10" y="3"/>
                      </a:cxn>
                      <a:cxn ang="0">
                        <a:pos x="10" y="11"/>
                      </a:cxn>
                      <a:cxn ang="0">
                        <a:pos x="9" y="11"/>
                      </a:cxn>
                      <a:cxn ang="0">
                        <a:pos x="9" y="9"/>
                      </a:cxn>
                      <a:cxn ang="0">
                        <a:pos x="8" y="8"/>
                      </a:cxn>
                      <a:cxn ang="0">
                        <a:pos x="6" y="8"/>
                      </a:cxn>
                      <a:cxn ang="0">
                        <a:pos x="6" y="12"/>
                      </a:cxn>
                      <a:cxn ang="0">
                        <a:pos x="6" y="13"/>
                      </a:cxn>
                      <a:cxn ang="0">
                        <a:pos x="7" y="14"/>
                      </a:cxn>
                      <a:cxn ang="0">
                        <a:pos x="8" y="14"/>
                      </a:cxn>
                      <a:cxn ang="0">
                        <a:pos x="8" y="14"/>
                      </a:cxn>
                      <a:cxn ang="0">
                        <a:pos x="12" y="13"/>
                      </a:cxn>
                      <a:cxn ang="0">
                        <a:pos x="14" y="10"/>
                      </a:cxn>
                      <a:cxn ang="0">
                        <a:pos x="14" y="10"/>
                      </a:cxn>
                      <a:cxn ang="0">
                        <a:pos x="13" y="15"/>
                      </a:cxn>
                      <a:cxn ang="0">
                        <a:pos x="0" y="15"/>
                      </a:cxn>
                      <a:cxn ang="0">
                        <a:pos x="0" y="14"/>
                      </a:cxn>
                      <a:cxn ang="0">
                        <a:pos x="1" y="14"/>
                      </a:cxn>
                      <a:cxn ang="0">
                        <a:pos x="2" y="14"/>
                      </a:cxn>
                      <a:cxn ang="0">
                        <a:pos x="2" y="13"/>
                      </a:cxn>
                      <a:cxn ang="0">
                        <a:pos x="3" y="12"/>
                      </a:cxn>
                      <a:cxn ang="0">
                        <a:pos x="3" y="2"/>
                      </a:cxn>
                      <a:cxn ang="0">
                        <a:pos x="3" y="1"/>
                      </a:cxn>
                      <a:cxn ang="0">
                        <a:pos x="2" y="1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3" y="0"/>
                      </a:cxn>
                      <a:cxn ang="0">
                        <a:pos x="13" y="4"/>
                      </a:cxn>
                      <a:cxn ang="0">
                        <a:pos x="12" y="4"/>
                      </a:cxn>
                      <a:cxn ang="0">
                        <a:pos x="12" y="2"/>
                      </a:cxn>
                      <a:cxn ang="0">
                        <a:pos x="10" y="1"/>
                      </a:cxn>
                      <a:cxn ang="0">
                        <a:pos x="8" y="1"/>
                      </a:cxn>
                      <a:cxn ang="0">
                        <a:pos x="6" y="1"/>
                      </a:cxn>
                    </a:cxnLst>
                    <a:rect l="0" t="0" r="r" b="b"/>
                    <a:pathLst>
                      <a:path w="14" h="15">
                        <a:moveTo>
                          <a:pt x="6" y="1"/>
                        </a:moveTo>
                        <a:cubicBezTo>
                          <a:pt x="6" y="7"/>
                          <a:pt x="6" y="7"/>
                          <a:pt x="6" y="7"/>
                        </a:cubicBezTo>
                        <a:cubicBezTo>
                          <a:pt x="6" y="7"/>
                          <a:pt x="6" y="7"/>
                          <a:pt x="6" y="7"/>
                        </a:cubicBezTo>
                        <a:cubicBezTo>
                          <a:pt x="7" y="7"/>
                          <a:pt x="8" y="6"/>
                          <a:pt x="8" y="6"/>
                        </a:cubicBezTo>
                        <a:cubicBezTo>
                          <a:pt x="9" y="5"/>
                          <a:pt x="9" y="4"/>
                          <a:pt x="9" y="3"/>
                        </a:cubicBezTo>
                        <a:cubicBezTo>
                          <a:pt x="10" y="3"/>
                          <a:pt x="10" y="3"/>
                          <a:pt x="10" y="3"/>
                        </a:cubicBezTo>
                        <a:cubicBezTo>
                          <a:pt x="10" y="11"/>
                          <a:pt x="10" y="11"/>
                          <a:pt x="10" y="11"/>
                        </a:cubicBezTo>
                        <a:cubicBezTo>
                          <a:pt x="9" y="11"/>
                          <a:pt x="9" y="11"/>
                          <a:pt x="9" y="11"/>
                        </a:cubicBezTo>
                        <a:cubicBezTo>
                          <a:pt x="9" y="10"/>
                          <a:pt x="9" y="9"/>
                          <a:pt x="9" y="9"/>
                        </a:cubicBezTo>
                        <a:cubicBezTo>
                          <a:pt x="8" y="8"/>
                          <a:pt x="8" y="8"/>
                          <a:pt x="8" y="8"/>
                        </a:cubicBezTo>
                        <a:cubicBezTo>
                          <a:pt x="7" y="8"/>
                          <a:pt x="7" y="8"/>
                          <a:pt x="6" y="8"/>
                        </a:cubicBezTo>
                        <a:cubicBezTo>
                          <a:pt x="6" y="12"/>
                          <a:pt x="6" y="12"/>
                          <a:pt x="6" y="12"/>
                        </a:cubicBezTo>
                        <a:cubicBezTo>
                          <a:pt x="6" y="13"/>
                          <a:pt x="6" y="13"/>
                          <a:pt x="6" y="13"/>
                        </a:cubicBezTo>
                        <a:cubicBezTo>
                          <a:pt x="6" y="13"/>
                          <a:pt x="6" y="14"/>
                          <a:pt x="7" y="14"/>
                        </a:cubicBezTo>
                        <a:cubicBezTo>
                          <a:pt x="7" y="14"/>
                          <a:pt x="7" y="14"/>
                          <a:pt x="8" y="14"/>
                        </a:cubicBezTo>
                        <a:cubicBezTo>
                          <a:pt x="8" y="14"/>
                          <a:pt x="8" y="14"/>
                          <a:pt x="8" y="14"/>
                        </a:cubicBezTo>
                        <a:cubicBezTo>
                          <a:pt x="10" y="14"/>
                          <a:pt x="11" y="14"/>
                          <a:pt x="12" y="13"/>
                        </a:cubicBezTo>
                        <a:cubicBezTo>
                          <a:pt x="13" y="12"/>
                          <a:pt x="13" y="11"/>
                          <a:pt x="14" y="10"/>
                        </a:cubicBezTo>
                        <a:cubicBezTo>
                          <a:pt x="14" y="10"/>
                          <a:pt x="14" y="10"/>
                          <a:pt x="14" y="10"/>
                        </a:cubicBezTo>
                        <a:cubicBezTo>
                          <a:pt x="13" y="15"/>
                          <a:pt x="13" y="15"/>
                          <a:pt x="13" y="15"/>
                        </a:cubicBezTo>
                        <a:cubicBezTo>
                          <a:pt x="0" y="15"/>
                          <a:pt x="0" y="15"/>
                          <a:pt x="0" y="15"/>
                        </a:cubicBezTo>
                        <a:cubicBezTo>
                          <a:pt x="0" y="14"/>
                          <a:pt x="0" y="14"/>
                          <a:pt x="0" y="14"/>
                        </a:cubicBezTo>
                        <a:cubicBezTo>
                          <a:pt x="1" y="14"/>
                          <a:pt x="1" y="14"/>
                          <a:pt x="1" y="14"/>
                        </a:cubicBezTo>
                        <a:cubicBezTo>
                          <a:pt x="1" y="14"/>
                          <a:pt x="2" y="14"/>
                          <a:pt x="2" y="14"/>
                        </a:cubicBezTo>
                        <a:cubicBezTo>
                          <a:pt x="2" y="14"/>
                          <a:pt x="2" y="14"/>
                          <a:pt x="2" y="13"/>
                        </a:cubicBezTo>
                        <a:cubicBezTo>
                          <a:pt x="3" y="13"/>
                          <a:pt x="3" y="13"/>
                          <a:pt x="3" y="12"/>
                        </a:cubicBezTo>
                        <a:cubicBezTo>
                          <a:pt x="3" y="2"/>
                          <a:pt x="3" y="2"/>
                          <a:pt x="3" y="2"/>
                        </a:cubicBezTo>
                        <a:cubicBezTo>
                          <a:pt x="3" y="2"/>
                          <a:pt x="3" y="1"/>
                          <a:pt x="3" y="1"/>
                        </a:cubicBezTo>
                        <a:cubicBezTo>
                          <a:pt x="2" y="1"/>
                          <a:pt x="2" y="1"/>
                          <a:pt x="2" y="1"/>
                        </a:cubicBezTo>
                        <a:cubicBezTo>
                          <a:pt x="2" y="0"/>
                          <a:pt x="1" y="0"/>
                          <a:pt x="1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13" y="0"/>
                          <a:pt x="13" y="0"/>
                          <a:pt x="13" y="0"/>
                        </a:cubicBezTo>
                        <a:cubicBezTo>
                          <a:pt x="13" y="4"/>
                          <a:pt x="13" y="4"/>
                          <a:pt x="13" y="4"/>
                        </a:cubicBezTo>
                        <a:cubicBezTo>
                          <a:pt x="12" y="4"/>
                          <a:pt x="12" y="4"/>
                          <a:pt x="12" y="4"/>
                        </a:cubicBezTo>
                        <a:cubicBezTo>
                          <a:pt x="12" y="3"/>
                          <a:pt x="12" y="2"/>
                          <a:pt x="12" y="2"/>
                        </a:cubicBezTo>
                        <a:cubicBezTo>
                          <a:pt x="11" y="1"/>
                          <a:pt x="11" y="1"/>
                          <a:pt x="10" y="1"/>
                        </a:cubicBezTo>
                        <a:cubicBezTo>
                          <a:pt x="10" y="1"/>
                          <a:pt x="9" y="1"/>
                          <a:pt x="8" y="1"/>
                        </a:cubicBezTo>
                        <a:lnTo>
                          <a:pt x="6" y="1"/>
                        </a:lnTo>
                        <a:close/>
                      </a:path>
                    </a:pathLst>
                  </a:custGeom>
                  <a:solidFill>
                    <a:srgbClr val="000207"/>
                  </a:solidFill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2" name="Freeform 392">
                    <a:extLst>
                      <a:ext uri="{FF2B5EF4-FFF2-40B4-BE49-F238E27FC236}">
                        <a16:creationId xmlns:a16="http://schemas.microsoft.com/office/drawing/2014/main" id="{76F7EE5E-FA6A-4F4A-9645-54850D7CF4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14928" y="2120582"/>
                    <a:ext cx="29019" cy="19702"/>
                  </a:xfrm>
                  <a:custGeom>
                    <a:avLst/>
                    <a:gdLst/>
                    <a:ahLst/>
                    <a:cxnLst>
                      <a:cxn ang="0">
                        <a:pos x="22" y="0"/>
                      </a:cxn>
                      <a:cxn ang="0">
                        <a:pos x="22" y="0"/>
                      </a:cxn>
                      <a:cxn ang="0">
                        <a:pos x="21" y="0"/>
                      </a:cxn>
                      <a:cxn ang="0">
                        <a:pos x="21" y="1"/>
                      </a:cxn>
                      <a:cxn ang="0">
                        <a:pos x="20" y="3"/>
                      </a:cxn>
                      <a:cxn ang="0">
                        <a:pos x="15" y="15"/>
                      </a:cxn>
                      <a:cxn ang="0">
                        <a:pos x="15" y="15"/>
                      </a:cxn>
                      <a:cxn ang="0">
                        <a:pos x="11" y="5"/>
                      </a:cxn>
                      <a:cxn ang="0">
                        <a:pos x="7" y="15"/>
                      </a:cxn>
                      <a:cxn ang="0">
                        <a:pos x="7" y="15"/>
                      </a:cxn>
                      <a:cxn ang="0">
                        <a:pos x="2" y="3"/>
                      </a:cxn>
                      <a:cxn ang="0">
                        <a:pos x="1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6" y="0"/>
                      </a:cxn>
                      <a:cxn ang="0">
                        <a:pos x="6" y="0"/>
                      </a:cxn>
                      <a:cxn ang="0">
                        <a:pos x="5" y="0"/>
                      </a:cxn>
                      <a:cxn ang="0">
                        <a:pos x="5" y="1"/>
                      </a:cxn>
                      <a:cxn ang="0">
                        <a:pos x="5" y="3"/>
                      </a:cxn>
                      <a:cxn ang="0">
                        <a:pos x="8" y="10"/>
                      </a:cxn>
                      <a:cxn ang="0">
                        <a:pos x="11" y="4"/>
                      </a:cxn>
                      <a:cxn ang="0">
                        <a:pos x="10" y="3"/>
                      </a:cxn>
                      <a:cxn ang="0">
                        <a:pos x="9" y="1"/>
                      </a:cxn>
                      <a:cxn ang="0">
                        <a:pos x="9" y="0"/>
                      </a:cxn>
                      <a:cxn ang="0">
                        <a:pos x="8" y="0"/>
                      </a:cxn>
                      <a:cxn ang="0">
                        <a:pos x="8" y="0"/>
                      </a:cxn>
                      <a:cxn ang="0">
                        <a:pos x="15" y="0"/>
                      </a:cxn>
                      <a:cxn ang="0">
                        <a:pos x="15" y="0"/>
                      </a:cxn>
                      <a:cxn ang="0">
                        <a:pos x="14" y="0"/>
                      </a:cxn>
                      <a:cxn ang="0">
                        <a:pos x="13" y="1"/>
                      </a:cxn>
                      <a:cxn ang="0">
                        <a:pos x="13" y="1"/>
                      </a:cxn>
                      <a:cxn ang="0">
                        <a:pos x="14" y="3"/>
                      </a:cxn>
                      <a:cxn ang="0">
                        <a:pos x="16" y="10"/>
                      </a:cxn>
                      <a:cxn ang="0">
                        <a:pos x="19" y="3"/>
                      </a:cxn>
                      <a:cxn ang="0">
                        <a:pos x="19" y="2"/>
                      </a:cxn>
                      <a:cxn ang="0">
                        <a:pos x="19" y="1"/>
                      </a:cxn>
                      <a:cxn ang="0">
                        <a:pos x="19" y="0"/>
                      </a:cxn>
                      <a:cxn ang="0">
                        <a:pos x="18" y="0"/>
                      </a:cxn>
                      <a:cxn ang="0">
                        <a:pos x="18" y="0"/>
                      </a:cxn>
                      <a:cxn ang="0">
                        <a:pos x="22" y="0"/>
                      </a:cxn>
                    </a:cxnLst>
                    <a:rect l="0" t="0" r="r" b="b"/>
                    <a:pathLst>
                      <a:path w="22" h="15">
                        <a:moveTo>
                          <a:pt x="22" y="0"/>
                        </a:moveTo>
                        <a:cubicBezTo>
                          <a:pt x="22" y="0"/>
                          <a:pt x="22" y="0"/>
                          <a:pt x="22" y="0"/>
                        </a:cubicBezTo>
                        <a:cubicBezTo>
                          <a:pt x="22" y="0"/>
                          <a:pt x="21" y="0"/>
                          <a:pt x="21" y="0"/>
                        </a:cubicBezTo>
                        <a:cubicBezTo>
                          <a:pt x="21" y="1"/>
                          <a:pt x="21" y="1"/>
                          <a:pt x="21" y="1"/>
                        </a:cubicBezTo>
                        <a:cubicBezTo>
                          <a:pt x="21" y="1"/>
                          <a:pt x="20" y="2"/>
                          <a:pt x="20" y="3"/>
                        </a:cubicBezTo>
                        <a:cubicBezTo>
                          <a:pt x="15" y="15"/>
                          <a:pt x="15" y="15"/>
                          <a:pt x="15" y="15"/>
                        </a:cubicBezTo>
                        <a:cubicBezTo>
                          <a:pt x="15" y="15"/>
                          <a:pt x="15" y="15"/>
                          <a:pt x="15" y="15"/>
                        </a:cubicBezTo>
                        <a:cubicBezTo>
                          <a:pt x="11" y="5"/>
                          <a:pt x="11" y="5"/>
                          <a:pt x="11" y="5"/>
                        </a:cubicBezTo>
                        <a:cubicBezTo>
                          <a:pt x="7" y="15"/>
                          <a:pt x="7" y="15"/>
                          <a:pt x="7" y="15"/>
                        </a:cubicBezTo>
                        <a:cubicBezTo>
                          <a:pt x="7" y="15"/>
                          <a:pt x="7" y="15"/>
                          <a:pt x="7" y="15"/>
                        </a:cubicBezTo>
                        <a:cubicBezTo>
                          <a:pt x="2" y="3"/>
                          <a:pt x="2" y="3"/>
                          <a:pt x="2" y="3"/>
                        </a:cubicBezTo>
                        <a:cubicBezTo>
                          <a:pt x="1" y="2"/>
                          <a:pt x="1" y="1"/>
                          <a:pt x="1" y="1"/>
                        </a:cubicBezTo>
                        <a:cubicBezTo>
                          <a:pt x="1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6" y="0"/>
                          <a:pt x="6" y="0"/>
                          <a:pt x="6" y="0"/>
                        </a:cubicBezTo>
                        <a:cubicBezTo>
                          <a:pt x="6" y="0"/>
                          <a:pt x="6" y="0"/>
                          <a:pt x="6" y="0"/>
                        </a:cubicBezTo>
                        <a:cubicBezTo>
                          <a:pt x="6" y="0"/>
                          <a:pt x="5" y="0"/>
                          <a:pt x="5" y="0"/>
                        </a:cubicBezTo>
                        <a:cubicBezTo>
                          <a:pt x="5" y="1"/>
                          <a:pt x="5" y="1"/>
                          <a:pt x="5" y="1"/>
                        </a:cubicBezTo>
                        <a:cubicBezTo>
                          <a:pt x="5" y="1"/>
                          <a:pt x="5" y="2"/>
                          <a:pt x="5" y="3"/>
                        </a:cubicBezTo>
                        <a:cubicBezTo>
                          <a:pt x="8" y="10"/>
                          <a:pt x="8" y="10"/>
                          <a:pt x="8" y="10"/>
                        </a:cubicBezTo>
                        <a:cubicBezTo>
                          <a:pt x="11" y="4"/>
                          <a:pt x="11" y="4"/>
                          <a:pt x="11" y="4"/>
                        </a:cubicBezTo>
                        <a:cubicBezTo>
                          <a:pt x="10" y="3"/>
                          <a:pt x="10" y="3"/>
                          <a:pt x="10" y="3"/>
                        </a:cubicBezTo>
                        <a:cubicBezTo>
                          <a:pt x="10" y="2"/>
                          <a:pt x="9" y="1"/>
                          <a:pt x="9" y="1"/>
                        </a:cubicBezTo>
                        <a:cubicBezTo>
                          <a:pt x="9" y="1"/>
                          <a:pt x="9" y="1"/>
                          <a:pt x="9" y="0"/>
                        </a:cubicBezTo>
                        <a:cubicBezTo>
                          <a:pt x="8" y="0"/>
                          <a:pt x="8" y="0"/>
                          <a:pt x="8" y="0"/>
                        </a:cubicBezTo>
                        <a:cubicBezTo>
                          <a:pt x="8" y="0"/>
                          <a:pt x="8" y="0"/>
                          <a:pt x="8" y="0"/>
                        </a:cubicBezTo>
                        <a:cubicBezTo>
                          <a:pt x="15" y="0"/>
                          <a:pt x="15" y="0"/>
                          <a:pt x="15" y="0"/>
                        </a:cubicBezTo>
                        <a:cubicBezTo>
                          <a:pt x="15" y="0"/>
                          <a:pt x="15" y="0"/>
                          <a:pt x="15" y="0"/>
                        </a:cubicBezTo>
                        <a:cubicBezTo>
                          <a:pt x="14" y="0"/>
                          <a:pt x="14" y="0"/>
                          <a:pt x="14" y="0"/>
                        </a:cubicBezTo>
                        <a:cubicBezTo>
                          <a:pt x="14" y="0"/>
                          <a:pt x="13" y="0"/>
                          <a:pt x="13" y="1"/>
                        </a:cubicBezTo>
                        <a:cubicBezTo>
                          <a:pt x="13" y="1"/>
                          <a:pt x="13" y="1"/>
                          <a:pt x="13" y="1"/>
                        </a:cubicBezTo>
                        <a:cubicBezTo>
                          <a:pt x="13" y="1"/>
                          <a:pt x="13" y="2"/>
                          <a:pt x="14" y="3"/>
                        </a:cubicBezTo>
                        <a:cubicBezTo>
                          <a:pt x="16" y="10"/>
                          <a:pt x="16" y="10"/>
                          <a:pt x="16" y="10"/>
                        </a:cubicBezTo>
                        <a:cubicBezTo>
                          <a:pt x="19" y="3"/>
                          <a:pt x="19" y="3"/>
                          <a:pt x="19" y="3"/>
                        </a:cubicBezTo>
                        <a:cubicBezTo>
                          <a:pt x="19" y="3"/>
                          <a:pt x="19" y="2"/>
                          <a:pt x="19" y="2"/>
                        </a:cubicBezTo>
                        <a:cubicBezTo>
                          <a:pt x="19" y="2"/>
                          <a:pt x="19" y="1"/>
                          <a:pt x="19" y="1"/>
                        </a:cubicBezTo>
                        <a:cubicBezTo>
                          <a:pt x="19" y="1"/>
                          <a:pt x="19" y="1"/>
                          <a:pt x="19" y="0"/>
                        </a:cubicBezTo>
                        <a:cubicBezTo>
                          <a:pt x="19" y="0"/>
                          <a:pt x="19" y="0"/>
                          <a:pt x="18" y="0"/>
                        </a:cubicBezTo>
                        <a:cubicBezTo>
                          <a:pt x="18" y="0"/>
                          <a:pt x="18" y="0"/>
                          <a:pt x="18" y="0"/>
                        </a:cubicBez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000207"/>
                  </a:solidFill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3" name="Freeform 393">
                    <a:extLst>
                      <a:ext uri="{FF2B5EF4-FFF2-40B4-BE49-F238E27FC236}">
                        <a16:creationId xmlns:a16="http://schemas.microsoft.com/office/drawing/2014/main" id="{8D2DA53D-153E-4E0E-9EC4-0A5EC919A6E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46179" y="2118393"/>
                    <a:ext cx="14510" cy="21891"/>
                  </a:xfrm>
                  <a:custGeom>
                    <a:avLst/>
                    <a:gdLst/>
                    <a:ahLst/>
                    <a:cxnLst>
                      <a:cxn ang="0">
                        <a:pos x="10" y="0"/>
                      </a:cxn>
                      <a:cxn ang="0">
                        <a:pos x="10" y="5"/>
                      </a:cxn>
                      <a:cxn ang="0">
                        <a:pos x="9" y="5"/>
                      </a:cxn>
                      <a:cxn ang="0">
                        <a:pos x="8" y="2"/>
                      </a:cxn>
                      <a:cxn ang="0">
                        <a:pos x="5" y="1"/>
                      </a:cxn>
                      <a:cxn ang="0">
                        <a:pos x="3" y="2"/>
                      </a:cxn>
                      <a:cxn ang="0">
                        <a:pos x="3" y="3"/>
                      </a:cxn>
                      <a:cxn ang="0">
                        <a:pos x="3" y="4"/>
                      </a:cxn>
                      <a:cxn ang="0">
                        <a:pos x="4" y="5"/>
                      </a:cxn>
                      <a:cxn ang="0">
                        <a:pos x="6" y="6"/>
                      </a:cxn>
                      <a:cxn ang="0">
                        <a:pos x="10" y="9"/>
                      </a:cxn>
                      <a:cxn ang="0">
                        <a:pos x="11" y="11"/>
                      </a:cxn>
                      <a:cxn ang="0">
                        <a:pos x="9" y="15"/>
                      </a:cxn>
                      <a:cxn ang="0">
                        <a:pos x="5" y="16"/>
                      </a:cxn>
                      <a:cxn ang="0">
                        <a:pos x="4" y="16"/>
                      </a:cxn>
                      <a:cxn ang="0">
                        <a:pos x="3" y="15"/>
                      </a:cxn>
                      <a:cxn ang="0">
                        <a:pos x="2" y="15"/>
                      </a:cxn>
                      <a:cxn ang="0">
                        <a:pos x="1" y="15"/>
                      </a:cxn>
                      <a:cxn ang="0">
                        <a:pos x="1" y="16"/>
                      </a:cxn>
                      <a:cxn ang="0">
                        <a:pos x="0" y="16"/>
                      </a:cxn>
                      <a:cxn ang="0">
                        <a:pos x="0" y="10"/>
                      </a:cxn>
                      <a:cxn ang="0">
                        <a:pos x="1" y="10"/>
                      </a:cxn>
                      <a:cxn ang="0">
                        <a:pos x="2" y="14"/>
                      </a:cxn>
                      <a:cxn ang="0">
                        <a:pos x="5" y="15"/>
                      </a:cxn>
                      <a:cxn ang="0">
                        <a:pos x="7" y="15"/>
                      </a:cxn>
                      <a:cxn ang="0">
                        <a:pos x="8" y="13"/>
                      </a:cxn>
                      <a:cxn ang="0">
                        <a:pos x="8" y="12"/>
                      </a:cxn>
                      <a:cxn ang="0">
                        <a:pos x="7" y="11"/>
                      </a:cxn>
                      <a:cxn ang="0">
                        <a:pos x="5" y="10"/>
                      </a:cxn>
                      <a:cxn ang="0">
                        <a:pos x="2" y="8"/>
                      </a:cxn>
                      <a:cxn ang="0">
                        <a:pos x="1" y="7"/>
                      </a:cxn>
                      <a:cxn ang="0">
                        <a:pos x="0" y="5"/>
                      </a:cxn>
                      <a:cxn ang="0">
                        <a:pos x="1" y="2"/>
                      </a:cxn>
                      <a:cxn ang="0">
                        <a:pos x="5" y="0"/>
                      </a:cxn>
                      <a:cxn ang="0">
                        <a:pos x="6" y="1"/>
                      </a:cxn>
                      <a:cxn ang="0">
                        <a:pos x="7" y="1"/>
                      </a:cxn>
                      <a:cxn ang="0">
                        <a:pos x="8" y="1"/>
                      </a:cxn>
                      <a:cxn ang="0">
                        <a:pos x="9" y="1"/>
                      </a:cxn>
                      <a:cxn ang="0">
                        <a:pos x="9" y="0"/>
                      </a:cxn>
                      <a:cxn ang="0">
                        <a:pos x="10" y="0"/>
                      </a:cxn>
                    </a:cxnLst>
                    <a:rect l="0" t="0" r="r" b="b"/>
                    <a:pathLst>
                      <a:path w="11" h="16">
                        <a:moveTo>
                          <a:pt x="10" y="0"/>
                        </a:moveTo>
                        <a:cubicBezTo>
                          <a:pt x="10" y="5"/>
                          <a:pt x="10" y="5"/>
                          <a:pt x="10" y="5"/>
                        </a:cubicBezTo>
                        <a:cubicBezTo>
                          <a:pt x="9" y="5"/>
                          <a:pt x="9" y="5"/>
                          <a:pt x="9" y="5"/>
                        </a:cubicBezTo>
                        <a:cubicBezTo>
                          <a:pt x="9" y="4"/>
                          <a:pt x="8" y="3"/>
                          <a:pt x="8" y="2"/>
                        </a:cubicBezTo>
                        <a:cubicBezTo>
                          <a:pt x="7" y="2"/>
                          <a:pt x="6" y="1"/>
                          <a:pt x="5" y="1"/>
                        </a:cubicBezTo>
                        <a:cubicBezTo>
                          <a:pt x="4" y="1"/>
                          <a:pt x="4" y="1"/>
                          <a:pt x="3" y="2"/>
                        </a:cubicBezTo>
                        <a:cubicBezTo>
                          <a:pt x="3" y="2"/>
                          <a:pt x="3" y="3"/>
                          <a:pt x="3" y="3"/>
                        </a:cubicBezTo>
                        <a:cubicBezTo>
                          <a:pt x="3" y="4"/>
                          <a:pt x="3" y="4"/>
                          <a:pt x="3" y="4"/>
                        </a:cubicBezTo>
                        <a:cubicBezTo>
                          <a:pt x="3" y="4"/>
                          <a:pt x="3" y="5"/>
                          <a:pt x="4" y="5"/>
                        </a:cubicBezTo>
                        <a:cubicBezTo>
                          <a:pt x="4" y="5"/>
                          <a:pt x="5" y="6"/>
                          <a:pt x="6" y="6"/>
                        </a:cubicBezTo>
                        <a:cubicBezTo>
                          <a:pt x="8" y="7"/>
                          <a:pt x="9" y="8"/>
                          <a:pt x="10" y="9"/>
                        </a:cubicBezTo>
                        <a:cubicBezTo>
                          <a:pt x="10" y="10"/>
                          <a:pt x="11" y="10"/>
                          <a:pt x="11" y="11"/>
                        </a:cubicBezTo>
                        <a:cubicBezTo>
                          <a:pt x="11" y="13"/>
                          <a:pt x="10" y="14"/>
                          <a:pt x="9" y="15"/>
                        </a:cubicBezTo>
                        <a:cubicBezTo>
                          <a:pt x="8" y="16"/>
                          <a:pt x="7" y="16"/>
                          <a:pt x="5" y="16"/>
                        </a:cubicBezTo>
                        <a:cubicBezTo>
                          <a:pt x="5" y="16"/>
                          <a:pt x="5" y="16"/>
                          <a:pt x="4" y="16"/>
                        </a:cubicBezTo>
                        <a:cubicBezTo>
                          <a:pt x="4" y="16"/>
                          <a:pt x="3" y="16"/>
                          <a:pt x="3" y="15"/>
                        </a:cubicBezTo>
                        <a:cubicBezTo>
                          <a:pt x="2" y="15"/>
                          <a:pt x="2" y="15"/>
                          <a:pt x="2" y="15"/>
                        </a:cubicBezTo>
                        <a:cubicBezTo>
                          <a:pt x="1" y="15"/>
                          <a:pt x="1" y="15"/>
                          <a:pt x="1" y="15"/>
                        </a:cubicBezTo>
                        <a:cubicBezTo>
                          <a:pt x="1" y="15"/>
                          <a:pt x="1" y="16"/>
                          <a:pt x="1" y="16"/>
                        </a:cubicBezTo>
                        <a:cubicBezTo>
                          <a:pt x="0" y="16"/>
                          <a:pt x="0" y="16"/>
                          <a:pt x="0" y="16"/>
                        </a:cubicBezTo>
                        <a:cubicBezTo>
                          <a:pt x="0" y="10"/>
                          <a:pt x="0" y="10"/>
                          <a:pt x="0" y="10"/>
                        </a:cubicBezTo>
                        <a:cubicBezTo>
                          <a:pt x="1" y="10"/>
                          <a:pt x="1" y="10"/>
                          <a:pt x="1" y="10"/>
                        </a:cubicBezTo>
                        <a:cubicBezTo>
                          <a:pt x="1" y="12"/>
                          <a:pt x="1" y="13"/>
                          <a:pt x="2" y="14"/>
                        </a:cubicBezTo>
                        <a:cubicBezTo>
                          <a:pt x="3" y="15"/>
                          <a:pt x="4" y="15"/>
                          <a:pt x="5" y="15"/>
                        </a:cubicBezTo>
                        <a:cubicBezTo>
                          <a:pt x="6" y="15"/>
                          <a:pt x="7" y="15"/>
                          <a:pt x="7" y="15"/>
                        </a:cubicBezTo>
                        <a:cubicBezTo>
                          <a:pt x="8" y="14"/>
                          <a:pt x="8" y="14"/>
                          <a:pt x="8" y="13"/>
                        </a:cubicBezTo>
                        <a:cubicBezTo>
                          <a:pt x="8" y="13"/>
                          <a:pt x="8" y="12"/>
                          <a:pt x="8" y="12"/>
                        </a:cubicBezTo>
                        <a:cubicBezTo>
                          <a:pt x="8" y="12"/>
                          <a:pt x="7" y="11"/>
                          <a:pt x="7" y="11"/>
                        </a:cubicBezTo>
                        <a:cubicBezTo>
                          <a:pt x="7" y="11"/>
                          <a:pt x="6" y="10"/>
                          <a:pt x="5" y="10"/>
                        </a:cubicBezTo>
                        <a:cubicBezTo>
                          <a:pt x="4" y="9"/>
                          <a:pt x="3" y="9"/>
                          <a:pt x="2" y="8"/>
                        </a:cubicBezTo>
                        <a:cubicBezTo>
                          <a:pt x="1" y="8"/>
                          <a:pt x="1" y="7"/>
                          <a:pt x="1" y="7"/>
                        </a:cubicBezTo>
                        <a:cubicBezTo>
                          <a:pt x="0" y="6"/>
                          <a:pt x="0" y="5"/>
                          <a:pt x="0" y="5"/>
                        </a:cubicBezTo>
                        <a:cubicBezTo>
                          <a:pt x="0" y="4"/>
                          <a:pt x="1" y="3"/>
                          <a:pt x="1" y="2"/>
                        </a:cubicBezTo>
                        <a:cubicBezTo>
                          <a:pt x="2" y="1"/>
                          <a:pt x="3" y="0"/>
                          <a:pt x="5" y="0"/>
                        </a:cubicBezTo>
                        <a:cubicBezTo>
                          <a:pt x="5" y="0"/>
                          <a:pt x="6" y="1"/>
                          <a:pt x="6" y="1"/>
                        </a:cubicBezTo>
                        <a:cubicBezTo>
                          <a:pt x="6" y="1"/>
                          <a:pt x="7" y="1"/>
                          <a:pt x="7" y="1"/>
                        </a:cubicBezTo>
                        <a:cubicBezTo>
                          <a:pt x="8" y="1"/>
                          <a:pt x="8" y="1"/>
                          <a:pt x="8" y="1"/>
                        </a:cubicBezTo>
                        <a:cubicBezTo>
                          <a:pt x="9" y="1"/>
                          <a:pt x="9" y="1"/>
                          <a:pt x="9" y="1"/>
                        </a:cubicBezTo>
                        <a:cubicBezTo>
                          <a:pt x="9" y="1"/>
                          <a:pt x="9" y="1"/>
                          <a:pt x="9" y="0"/>
                        </a:cubicBezTo>
                        <a:lnTo>
                          <a:pt x="10" y="0"/>
                        </a:lnTo>
                        <a:close/>
                      </a:path>
                    </a:pathLst>
                  </a:custGeom>
                  <a:solidFill>
                    <a:srgbClr val="000207"/>
                  </a:solidFill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5" name="Line 394">
                    <a:extLst>
                      <a:ext uri="{FF2B5EF4-FFF2-40B4-BE49-F238E27FC236}">
                        <a16:creationId xmlns:a16="http://schemas.microsoft.com/office/drawing/2014/main" id="{762F7BBC-3926-467C-9A26-82993CE9814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164254" y="2159986"/>
                    <a:ext cx="295767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6" name="Freeform 395">
                    <a:extLst>
                      <a:ext uri="{FF2B5EF4-FFF2-40B4-BE49-F238E27FC236}">
                        <a16:creationId xmlns:a16="http://schemas.microsoft.com/office/drawing/2014/main" id="{5D34015E-C13C-4477-AF8B-5376788EE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63138" y="2190633"/>
                    <a:ext cx="136164" cy="514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22" y="0"/>
                      </a:cxn>
                      <a:cxn ang="0">
                        <a:pos x="122" y="47"/>
                      </a:cxn>
                      <a:cxn ang="0">
                        <a:pos x="0" y="47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22" h="47">
                        <a:moveTo>
                          <a:pt x="0" y="0"/>
                        </a:moveTo>
                        <a:lnTo>
                          <a:pt x="122" y="0"/>
                        </a:lnTo>
                        <a:lnTo>
                          <a:pt x="122" y="47"/>
                        </a:lnTo>
                        <a:lnTo>
                          <a:pt x="0" y="4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7" name="Line 396">
                    <a:extLst>
                      <a:ext uri="{FF2B5EF4-FFF2-40B4-BE49-F238E27FC236}">
                        <a16:creationId xmlns:a16="http://schemas.microsoft.com/office/drawing/2014/main" id="{3690F1BD-37E6-4E92-A2DA-B93763CC0F7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3857" y="2202673"/>
                    <a:ext cx="136164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8" name="Line 397">
                    <a:extLst>
                      <a:ext uri="{FF2B5EF4-FFF2-40B4-BE49-F238E27FC236}">
                        <a16:creationId xmlns:a16="http://schemas.microsoft.com/office/drawing/2014/main" id="{D4957996-1B9C-422D-BB96-4608D3944EE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3857" y="2222374"/>
                    <a:ext cx="136164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19" name="Line 398">
                    <a:extLst>
                      <a:ext uri="{FF2B5EF4-FFF2-40B4-BE49-F238E27FC236}">
                        <a16:creationId xmlns:a16="http://schemas.microsoft.com/office/drawing/2014/main" id="{078D0253-FD21-4A79-8A7D-F2B93B5979F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3857" y="2244265"/>
                    <a:ext cx="136164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0" name="Line 399">
                    <a:extLst>
                      <a:ext uri="{FF2B5EF4-FFF2-40B4-BE49-F238E27FC236}">
                        <a16:creationId xmlns:a16="http://schemas.microsoft.com/office/drawing/2014/main" id="{96C33E40-DD2F-4D66-A31F-C2903C89200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3857" y="2263967"/>
                    <a:ext cx="69198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1" name="Line 400">
                    <a:extLst>
                      <a:ext uri="{FF2B5EF4-FFF2-40B4-BE49-F238E27FC236}">
                        <a16:creationId xmlns:a16="http://schemas.microsoft.com/office/drawing/2014/main" id="{EF096A59-B8A8-4D26-B67B-569F4772EE1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3857" y="2285858"/>
                    <a:ext cx="69198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2" name="Line 401">
                    <a:extLst>
                      <a:ext uri="{FF2B5EF4-FFF2-40B4-BE49-F238E27FC236}">
                        <a16:creationId xmlns:a16="http://schemas.microsoft.com/office/drawing/2014/main" id="{81F12E68-C98E-44D3-81EF-70457C5C6E4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3857" y="2305560"/>
                    <a:ext cx="69198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3" name="Line 402">
                    <a:extLst>
                      <a:ext uri="{FF2B5EF4-FFF2-40B4-BE49-F238E27FC236}">
                        <a16:creationId xmlns:a16="http://schemas.microsoft.com/office/drawing/2014/main" id="{FFA2DA52-E5A9-483B-A094-550F4B752C5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164254" y="2260684"/>
                    <a:ext cx="135049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4" name="Line 403">
                    <a:extLst>
                      <a:ext uri="{FF2B5EF4-FFF2-40B4-BE49-F238E27FC236}">
                        <a16:creationId xmlns:a16="http://schemas.microsoft.com/office/drawing/2014/main" id="{E6C1EB55-2BC2-4D4E-AAB1-59C948772FC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164254" y="2276007"/>
                    <a:ext cx="135049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5" name="Line 404">
                    <a:extLst>
                      <a:ext uri="{FF2B5EF4-FFF2-40B4-BE49-F238E27FC236}">
                        <a16:creationId xmlns:a16="http://schemas.microsoft.com/office/drawing/2014/main" id="{21E8C02C-1C73-4227-9BB8-72457C88241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164254" y="2291331"/>
                    <a:ext cx="135049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6" name="Line 405">
                    <a:extLst>
                      <a:ext uri="{FF2B5EF4-FFF2-40B4-BE49-F238E27FC236}">
                        <a16:creationId xmlns:a16="http://schemas.microsoft.com/office/drawing/2014/main" id="{59BE0EF5-7D29-469F-BCC6-60DD38D3CD2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164254" y="2305560"/>
                    <a:ext cx="135049" cy="1095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27" name="Freeform 407">
                    <a:extLst>
                      <a:ext uri="{FF2B5EF4-FFF2-40B4-BE49-F238E27FC236}">
                        <a16:creationId xmlns:a16="http://schemas.microsoft.com/office/drawing/2014/main" id="{D0D577A7-EC54-4024-B7B1-C3042CABD5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04216" y="2261778"/>
                    <a:ext cx="54689" cy="5034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49" y="0"/>
                      </a:cxn>
                      <a:cxn ang="0">
                        <a:pos x="49" y="46"/>
                      </a:cxn>
                      <a:cxn ang="0">
                        <a:pos x="0" y="46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9" h="46">
                        <a:moveTo>
                          <a:pt x="0" y="0"/>
                        </a:moveTo>
                        <a:lnTo>
                          <a:pt x="49" y="0"/>
                        </a:lnTo>
                        <a:lnTo>
                          <a:pt x="49" y="46"/>
                        </a:lnTo>
                        <a:lnTo>
                          <a:pt x="0" y="46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09" name="Oval 6">
                  <a:extLst>
                    <a:ext uri="{FF2B5EF4-FFF2-40B4-BE49-F238E27FC236}">
                      <a16:creationId xmlns:a16="http://schemas.microsoft.com/office/drawing/2014/main" id="{186BDD29-615D-43A6-9DE1-5EE438C268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91157" y="1834825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A46E0B4-3ED2-4D7B-8642-B483582352DB}"/>
                  </a:ext>
                </a:extLst>
              </p:cNvPr>
              <p:cNvGrpSpPr/>
              <p:nvPr/>
            </p:nvGrpSpPr>
            <p:grpSpPr>
              <a:xfrm>
                <a:off x="5020488" y="1613373"/>
                <a:ext cx="502471" cy="496149"/>
                <a:chOff x="5791179" y="2631357"/>
                <a:chExt cx="502471" cy="496149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0F496630-40D0-4693-AF5F-E1FC3DE7D214}"/>
                    </a:ext>
                  </a:extLst>
                </p:cNvPr>
                <p:cNvGrpSpPr/>
                <p:nvPr/>
              </p:nvGrpSpPr>
              <p:grpSpPr>
                <a:xfrm>
                  <a:off x="5861715" y="2716325"/>
                  <a:ext cx="364966" cy="238610"/>
                  <a:chOff x="5852359" y="2898908"/>
                  <a:chExt cx="364966" cy="238610"/>
                </a:xfrm>
              </p:grpSpPr>
              <p:sp>
                <p:nvSpPr>
                  <p:cNvPr id="102" name="Freeform 285">
                    <a:extLst>
                      <a:ext uri="{FF2B5EF4-FFF2-40B4-BE49-F238E27FC236}">
                        <a16:creationId xmlns:a16="http://schemas.microsoft.com/office/drawing/2014/main" id="{E3920CF0-3FC3-42E5-A341-C45EED4ABEF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52359" y="2898908"/>
                    <a:ext cx="251314" cy="238610"/>
                  </a:xfrm>
                  <a:custGeom>
                    <a:avLst/>
                    <a:gdLst/>
                    <a:ahLst/>
                    <a:cxnLst>
                      <a:cxn ang="0">
                        <a:pos x="32" y="83"/>
                      </a:cxn>
                      <a:cxn ang="0">
                        <a:pos x="32" y="124"/>
                      </a:cxn>
                      <a:cxn ang="0">
                        <a:pos x="18" y="124"/>
                      </a:cxn>
                      <a:cxn ang="0">
                        <a:pos x="9" y="115"/>
                      </a:cxn>
                      <a:cxn ang="0">
                        <a:pos x="9" y="83"/>
                      </a:cxn>
                      <a:cxn ang="0">
                        <a:pos x="0" y="74"/>
                      </a:cxn>
                      <a:cxn ang="0">
                        <a:pos x="0" y="50"/>
                      </a:cxn>
                      <a:cxn ang="0">
                        <a:pos x="9" y="41"/>
                      </a:cxn>
                      <a:cxn ang="0">
                        <a:pos x="51" y="42"/>
                      </a:cxn>
                      <a:cxn ang="0">
                        <a:pos x="129" y="0"/>
                      </a:cxn>
                      <a:cxn ang="0">
                        <a:pos x="129" y="124"/>
                      </a:cxn>
                      <a:cxn ang="0">
                        <a:pos x="55" y="83"/>
                      </a:cxn>
                      <a:cxn ang="0">
                        <a:pos x="55" y="50"/>
                      </a:cxn>
                      <a:cxn ang="0">
                        <a:pos x="119" y="28"/>
                      </a:cxn>
                      <a:cxn ang="0">
                        <a:pos x="119" y="28"/>
                      </a:cxn>
                    </a:cxnLst>
                    <a:rect l="0" t="0" r="r" b="b"/>
                    <a:pathLst>
                      <a:path w="129" h="125">
                        <a:moveTo>
                          <a:pt x="32" y="83"/>
                        </a:moveTo>
                        <a:cubicBezTo>
                          <a:pt x="32" y="124"/>
                          <a:pt x="32" y="124"/>
                          <a:pt x="32" y="124"/>
                        </a:cubicBezTo>
                        <a:cubicBezTo>
                          <a:pt x="18" y="124"/>
                          <a:pt x="18" y="124"/>
                          <a:pt x="18" y="124"/>
                        </a:cubicBezTo>
                        <a:cubicBezTo>
                          <a:pt x="15" y="125"/>
                          <a:pt x="10" y="120"/>
                          <a:pt x="9" y="115"/>
                        </a:cubicBezTo>
                        <a:cubicBezTo>
                          <a:pt x="9" y="83"/>
                          <a:pt x="9" y="83"/>
                          <a:pt x="9" y="83"/>
                        </a:cubicBezTo>
                        <a:cubicBezTo>
                          <a:pt x="4" y="83"/>
                          <a:pt x="0" y="78"/>
                          <a:pt x="0" y="74"/>
                        </a:cubicBezTo>
                        <a:cubicBezTo>
                          <a:pt x="0" y="50"/>
                          <a:pt x="0" y="50"/>
                          <a:pt x="0" y="50"/>
                        </a:cubicBezTo>
                        <a:cubicBezTo>
                          <a:pt x="0" y="45"/>
                          <a:pt x="5" y="41"/>
                          <a:pt x="9" y="41"/>
                        </a:cubicBezTo>
                        <a:cubicBezTo>
                          <a:pt x="51" y="42"/>
                          <a:pt x="51" y="42"/>
                          <a:pt x="51" y="42"/>
                        </a:cubicBezTo>
                        <a:cubicBezTo>
                          <a:pt x="129" y="0"/>
                          <a:pt x="129" y="0"/>
                          <a:pt x="129" y="0"/>
                        </a:cubicBezTo>
                        <a:cubicBezTo>
                          <a:pt x="129" y="124"/>
                          <a:pt x="129" y="124"/>
                          <a:pt x="129" y="124"/>
                        </a:cubicBezTo>
                        <a:cubicBezTo>
                          <a:pt x="55" y="83"/>
                          <a:pt x="55" y="83"/>
                          <a:pt x="55" y="83"/>
                        </a:cubicBezTo>
                        <a:cubicBezTo>
                          <a:pt x="55" y="50"/>
                          <a:pt x="55" y="50"/>
                          <a:pt x="55" y="50"/>
                        </a:cubicBezTo>
                        <a:cubicBezTo>
                          <a:pt x="119" y="28"/>
                          <a:pt x="119" y="28"/>
                          <a:pt x="119" y="28"/>
                        </a:cubicBezTo>
                        <a:cubicBezTo>
                          <a:pt x="119" y="28"/>
                          <a:pt x="119" y="28"/>
                          <a:pt x="119" y="28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03" name="Freeform 286">
                    <a:extLst>
                      <a:ext uri="{FF2B5EF4-FFF2-40B4-BE49-F238E27FC236}">
                        <a16:creationId xmlns:a16="http://schemas.microsoft.com/office/drawing/2014/main" id="{6A16C35D-572B-4C5C-A7B6-DC8AFBE021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90776" y="3057458"/>
                    <a:ext cx="52824" cy="28256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27" y="0"/>
                      </a:cxn>
                      <a:cxn ang="0">
                        <a:pos x="27" y="10"/>
                      </a:cxn>
                      <a:cxn ang="0">
                        <a:pos x="23" y="15"/>
                      </a:cxn>
                      <a:cxn ang="0">
                        <a:pos x="13" y="15"/>
                      </a:cxn>
                    </a:cxnLst>
                    <a:rect l="0" t="0" r="r" b="b"/>
                    <a:pathLst>
                      <a:path w="27" h="15">
                        <a:moveTo>
                          <a:pt x="0" y="0"/>
                        </a:moveTo>
                        <a:cubicBezTo>
                          <a:pt x="27" y="0"/>
                          <a:pt x="27" y="0"/>
                          <a:pt x="27" y="0"/>
                        </a:cubicBezTo>
                        <a:cubicBezTo>
                          <a:pt x="27" y="5"/>
                          <a:pt x="27" y="6"/>
                          <a:pt x="27" y="10"/>
                        </a:cubicBezTo>
                        <a:cubicBezTo>
                          <a:pt x="27" y="13"/>
                          <a:pt x="25" y="15"/>
                          <a:pt x="23" y="15"/>
                        </a:cubicBezTo>
                        <a:cubicBezTo>
                          <a:pt x="13" y="15"/>
                          <a:pt x="13" y="15"/>
                          <a:pt x="13" y="15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04" name="Freeform 287">
                    <a:extLst>
                      <a:ext uri="{FF2B5EF4-FFF2-40B4-BE49-F238E27FC236}">
                        <a16:creationId xmlns:a16="http://schemas.microsoft.com/office/drawing/2014/main" id="{F61B7814-7879-48AE-B256-22945BF5F8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43691" y="2958561"/>
                    <a:ext cx="38417" cy="10517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8" y="48"/>
                      </a:cxn>
                      <a:cxn ang="0">
                        <a:pos x="0" y="55"/>
                      </a:cxn>
                    </a:cxnLst>
                    <a:rect l="0" t="0" r="r" b="b"/>
                    <a:pathLst>
                      <a:path w="20" h="55">
                        <a:moveTo>
                          <a:pt x="0" y="0"/>
                        </a:moveTo>
                        <a:cubicBezTo>
                          <a:pt x="16" y="11"/>
                          <a:pt x="20" y="32"/>
                          <a:pt x="8" y="48"/>
                        </a:cubicBezTo>
                        <a:cubicBezTo>
                          <a:pt x="6" y="50"/>
                          <a:pt x="3" y="53"/>
                          <a:pt x="0" y="55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05" name="Freeform 288">
                    <a:extLst>
                      <a:ext uri="{FF2B5EF4-FFF2-40B4-BE49-F238E27FC236}">
                        <a16:creationId xmlns:a16="http://schemas.microsoft.com/office/drawing/2014/main" id="{EA6DCC28-5F58-4557-A1B7-2BD5885F7B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64501" y="2935013"/>
                    <a:ext cx="52824" cy="15070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1" y="68"/>
                      </a:cxn>
                      <a:cxn ang="0">
                        <a:pos x="0" y="79"/>
                      </a:cxn>
                    </a:cxnLst>
                    <a:rect l="0" t="0" r="r" b="b"/>
                    <a:pathLst>
                      <a:path w="27" h="79">
                        <a:moveTo>
                          <a:pt x="0" y="0"/>
                        </a:moveTo>
                        <a:cubicBezTo>
                          <a:pt x="22" y="16"/>
                          <a:pt x="27" y="47"/>
                          <a:pt x="11" y="68"/>
                        </a:cubicBezTo>
                        <a:cubicBezTo>
                          <a:pt x="8" y="72"/>
                          <a:pt x="4" y="76"/>
                          <a:pt x="0" y="79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106" name="Freeform 289">
                    <a:extLst>
                      <a:ext uri="{FF2B5EF4-FFF2-40B4-BE49-F238E27FC236}">
                        <a16:creationId xmlns:a16="http://schemas.microsoft.com/office/drawing/2014/main" id="{2F2B2C8F-BAAE-4FC5-A749-CF83B4762D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29285" y="2986817"/>
                    <a:ext cx="17608" cy="4709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4" y="21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9" h="25">
                        <a:moveTo>
                          <a:pt x="0" y="0"/>
                        </a:moveTo>
                        <a:cubicBezTo>
                          <a:pt x="8" y="5"/>
                          <a:pt x="9" y="14"/>
                          <a:pt x="4" y="21"/>
                        </a:cubicBezTo>
                        <a:cubicBezTo>
                          <a:pt x="3" y="23"/>
                          <a:pt x="2" y="24"/>
                          <a:pt x="0" y="25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01" name="Oval 6">
                  <a:extLst>
                    <a:ext uri="{FF2B5EF4-FFF2-40B4-BE49-F238E27FC236}">
                      <a16:creationId xmlns:a16="http://schemas.microsoft.com/office/drawing/2014/main" id="{D723209B-3032-4492-A997-1E5B8D64AD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91179" y="2631357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AA11D39-D286-4309-932C-5BC84B6C7505}"/>
                  </a:ext>
                </a:extLst>
              </p:cNvPr>
              <p:cNvGrpSpPr/>
              <p:nvPr/>
            </p:nvGrpSpPr>
            <p:grpSpPr>
              <a:xfrm>
                <a:off x="6536706" y="1613373"/>
                <a:ext cx="502471" cy="496149"/>
                <a:chOff x="6485676" y="1802323"/>
                <a:chExt cx="502471" cy="496149"/>
              </a:xfrm>
            </p:grpSpPr>
            <p:sp>
              <p:nvSpPr>
                <p:cNvPr id="89" name="Oval 6">
                  <a:extLst>
                    <a:ext uri="{FF2B5EF4-FFF2-40B4-BE49-F238E27FC236}">
                      <a16:creationId xmlns:a16="http://schemas.microsoft.com/office/drawing/2014/main" id="{F37D3A21-DAA3-4389-95B5-B44BF8E72951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485676" y="1802323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0" name="Groupe 574">
                  <a:extLst>
                    <a:ext uri="{FF2B5EF4-FFF2-40B4-BE49-F238E27FC236}">
                      <a16:creationId xmlns:a16="http://schemas.microsoft.com/office/drawing/2014/main" id="{842F14EA-2D7E-4027-9993-FBA0453BD61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6590873" y="1848136"/>
                  <a:ext cx="280980" cy="377772"/>
                  <a:chOff x="2803526" y="3721100"/>
                  <a:chExt cx="211138" cy="293688"/>
                </a:xfrm>
              </p:grpSpPr>
              <p:sp>
                <p:nvSpPr>
                  <p:cNvPr id="91" name="Freeform 215">
                    <a:extLst>
                      <a:ext uri="{FF2B5EF4-FFF2-40B4-BE49-F238E27FC236}">
                        <a16:creationId xmlns:a16="http://schemas.microsoft.com/office/drawing/2014/main" id="{D0AE0C00-8E9F-4EBF-A7BD-EF02CCF67C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03526" y="3721100"/>
                    <a:ext cx="211138" cy="293688"/>
                  </a:xfrm>
                  <a:custGeom>
                    <a:avLst/>
                    <a:gdLst/>
                    <a:ahLst/>
                    <a:cxnLst>
                      <a:cxn ang="0">
                        <a:pos x="96" y="152"/>
                      </a:cxn>
                      <a:cxn ang="0">
                        <a:pos x="105" y="152"/>
                      </a:cxn>
                      <a:cxn ang="0">
                        <a:pos x="109" y="148"/>
                      </a:cxn>
                      <a:cxn ang="0">
                        <a:pos x="109" y="19"/>
                      </a:cxn>
                      <a:cxn ang="0">
                        <a:pos x="105" y="15"/>
                      </a:cxn>
                      <a:cxn ang="0">
                        <a:pos x="77" y="15"/>
                      </a:cxn>
                      <a:cxn ang="0">
                        <a:pos x="77" y="4"/>
                      </a:cxn>
                      <a:cxn ang="0">
                        <a:pos x="72" y="0"/>
                      </a:cxn>
                      <a:cxn ang="0">
                        <a:pos x="36" y="0"/>
                      </a:cxn>
                      <a:cxn ang="0">
                        <a:pos x="31" y="4"/>
                      </a:cxn>
                      <a:cxn ang="0">
                        <a:pos x="31" y="15"/>
                      </a:cxn>
                      <a:cxn ang="0">
                        <a:pos x="4" y="15"/>
                      </a:cxn>
                      <a:cxn ang="0">
                        <a:pos x="0" y="19"/>
                      </a:cxn>
                      <a:cxn ang="0">
                        <a:pos x="0" y="148"/>
                      </a:cxn>
                      <a:cxn ang="0">
                        <a:pos x="4" y="152"/>
                      </a:cxn>
                      <a:cxn ang="0">
                        <a:pos x="58" y="152"/>
                      </a:cxn>
                    </a:cxnLst>
                    <a:rect l="0" t="0" r="r" b="b"/>
                    <a:pathLst>
                      <a:path w="109" h="152">
                        <a:moveTo>
                          <a:pt x="96" y="152"/>
                        </a:moveTo>
                        <a:cubicBezTo>
                          <a:pt x="105" y="152"/>
                          <a:pt x="105" y="152"/>
                          <a:pt x="105" y="152"/>
                        </a:cubicBezTo>
                        <a:cubicBezTo>
                          <a:pt x="107" y="152"/>
                          <a:pt x="109" y="150"/>
                          <a:pt x="109" y="148"/>
                        </a:cubicBezTo>
                        <a:cubicBezTo>
                          <a:pt x="109" y="19"/>
                          <a:pt x="109" y="19"/>
                          <a:pt x="109" y="19"/>
                        </a:cubicBezTo>
                        <a:cubicBezTo>
                          <a:pt x="109" y="17"/>
                          <a:pt x="107" y="15"/>
                          <a:pt x="105" y="15"/>
                        </a:cubicBezTo>
                        <a:cubicBezTo>
                          <a:pt x="77" y="15"/>
                          <a:pt x="77" y="15"/>
                          <a:pt x="77" y="15"/>
                        </a:cubicBezTo>
                        <a:cubicBezTo>
                          <a:pt x="77" y="4"/>
                          <a:pt x="77" y="4"/>
                          <a:pt x="77" y="4"/>
                        </a:cubicBezTo>
                        <a:cubicBezTo>
                          <a:pt x="77" y="2"/>
                          <a:pt x="75" y="0"/>
                          <a:pt x="72" y="0"/>
                        </a:cubicBezTo>
                        <a:cubicBezTo>
                          <a:pt x="36" y="0"/>
                          <a:pt x="36" y="0"/>
                          <a:pt x="36" y="0"/>
                        </a:cubicBezTo>
                        <a:cubicBezTo>
                          <a:pt x="33" y="0"/>
                          <a:pt x="31" y="2"/>
                          <a:pt x="31" y="4"/>
                        </a:cubicBezTo>
                        <a:cubicBezTo>
                          <a:pt x="31" y="15"/>
                          <a:pt x="31" y="15"/>
                          <a:pt x="31" y="15"/>
                        </a:cubicBezTo>
                        <a:cubicBezTo>
                          <a:pt x="4" y="15"/>
                          <a:pt x="4" y="15"/>
                          <a:pt x="4" y="15"/>
                        </a:cubicBezTo>
                        <a:cubicBezTo>
                          <a:pt x="2" y="15"/>
                          <a:pt x="0" y="17"/>
                          <a:pt x="0" y="19"/>
                        </a:cubicBezTo>
                        <a:cubicBezTo>
                          <a:pt x="0" y="148"/>
                          <a:pt x="0" y="148"/>
                          <a:pt x="0" y="148"/>
                        </a:cubicBezTo>
                        <a:cubicBezTo>
                          <a:pt x="0" y="150"/>
                          <a:pt x="2" y="152"/>
                          <a:pt x="4" y="152"/>
                        </a:cubicBezTo>
                        <a:cubicBezTo>
                          <a:pt x="58" y="152"/>
                          <a:pt x="58" y="152"/>
                          <a:pt x="58" y="152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2" name="Oval 216">
                    <a:extLst>
                      <a:ext uri="{FF2B5EF4-FFF2-40B4-BE49-F238E27FC236}">
                        <a16:creationId xmlns:a16="http://schemas.microsoft.com/office/drawing/2014/main" id="{2B792B9B-59DD-42F3-9D18-8EBFB797A66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49563" y="3810000"/>
                    <a:ext cx="39688" cy="39688"/>
                  </a:xfrm>
                  <a:prstGeom prst="ellips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3" name="Oval 217">
                    <a:extLst>
                      <a:ext uri="{FF2B5EF4-FFF2-40B4-BE49-F238E27FC236}">
                        <a16:creationId xmlns:a16="http://schemas.microsoft.com/office/drawing/2014/main" id="{CDA9B21D-69E8-4BAE-8E66-FEF1BA3576C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49563" y="3867150"/>
                    <a:ext cx="39688" cy="41275"/>
                  </a:xfrm>
                  <a:prstGeom prst="ellips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4" name="Oval 218">
                    <a:extLst>
                      <a:ext uri="{FF2B5EF4-FFF2-40B4-BE49-F238E27FC236}">
                        <a16:creationId xmlns:a16="http://schemas.microsoft.com/office/drawing/2014/main" id="{7E81BC5C-1E47-4F4E-98E9-8BB076337A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49563" y="3927475"/>
                    <a:ext cx="39688" cy="41275"/>
                  </a:xfrm>
                  <a:prstGeom prst="ellips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5" name="Freeform 219">
                    <a:extLst>
                      <a:ext uri="{FF2B5EF4-FFF2-40B4-BE49-F238E27FC236}">
                        <a16:creationId xmlns:a16="http://schemas.microsoft.com/office/drawing/2014/main" id="{31F87DA6-FF1F-4B56-B3A1-1B5D668BA5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63851" y="3756025"/>
                    <a:ext cx="88900" cy="1746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46" y="4"/>
                      </a:cxn>
                      <a:cxn ang="0">
                        <a:pos x="41" y="9"/>
                      </a:cxn>
                      <a:cxn ang="0">
                        <a:pos x="5" y="9"/>
                      </a:cxn>
                      <a:cxn ang="0">
                        <a:pos x="0" y="4"/>
                      </a:cxn>
                      <a:cxn ang="0">
                        <a:pos x="0" y="1"/>
                      </a:cxn>
                    </a:cxnLst>
                    <a:rect l="0" t="0" r="r" b="b"/>
                    <a:pathLst>
                      <a:path w="46" h="9">
                        <a:moveTo>
                          <a:pt x="46" y="0"/>
                        </a:moveTo>
                        <a:cubicBezTo>
                          <a:pt x="46" y="4"/>
                          <a:pt x="46" y="4"/>
                          <a:pt x="46" y="4"/>
                        </a:cubicBezTo>
                        <a:cubicBezTo>
                          <a:pt x="46" y="7"/>
                          <a:pt x="44" y="9"/>
                          <a:pt x="41" y="9"/>
                        </a:cubicBezTo>
                        <a:cubicBezTo>
                          <a:pt x="5" y="9"/>
                          <a:pt x="5" y="9"/>
                          <a:pt x="5" y="9"/>
                        </a:cubicBezTo>
                        <a:cubicBezTo>
                          <a:pt x="2" y="9"/>
                          <a:pt x="0" y="7"/>
                          <a:pt x="0" y="4"/>
                        </a:cubicBezTo>
                        <a:cubicBezTo>
                          <a:pt x="0" y="1"/>
                          <a:pt x="0" y="1"/>
                          <a:pt x="0" y="1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6" name="Line 220">
                    <a:extLst>
                      <a:ext uri="{FF2B5EF4-FFF2-40B4-BE49-F238E27FC236}">
                        <a16:creationId xmlns:a16="http://schemas.microsoft.com/office/drawing/2014/main" id="{8C927E67-9208-4020-8B5C-3250E4BA074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11476" y="3817938"/>
                    <a:ext cx="47625" cy="1588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7" name="Line 221">
                    <a:extLst>
                      <a:ext uri="{FF2B5EF4-FFF2-40B4-BE49-F238E27FC236}">
                        <a16:creationId xmlns:a16="http://schemas.microsoft.com/office/drawing/2014/main" id="{3C8EFCEF-C643-4636-9F55-D2B45128ADF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11476" y="3887788"/>
                    <a:ext cx="47625" cy="1588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98" name="Line 222">
                    <a:extLst>
                      <a:ext uri="{FF2B5EF4-FFF2-40B4-BE49-F238E27FC236}">
                        <a16:creationId xmlns:a16="http://schemas.microsoft.com/office/drawing/2014/main" id="{0093F4A3-2FAE-483F-8979-6E682291975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11476" y="3951288"/>
                    <a:ext cx="47625" cy="1588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00200EBF-E488-4E25-A304-6541E9A46109}"/>
                  </a:ext>
                </a:extLst>
              </p:cNvPr>
              <p:cNvGrpSpPr/>
              <p:nvPr/>
            </p:nvGrpSpPr>
            <p:grpSpPr>
              <a:xfrm>
                <a:off x="8052924" y="1613373"/>
                <a:ext cx="502471" cy="496149"/>
                <a:chOff x="7204513" y="2627926"/>
                <a:chExt cx="502471" cy="496149"/>
              </a:xfrm>
            </p:grpSpPr>
            <p:sp>
              <p:nvSpPr>
                <p:cNvPr id="81" name="Oval 6">
                  <a:extLst>
                    <a:ext uri="{FF2B5EF4-FFF2-40B4-BE49-F238E27FC236}">
                      <a16:creationId xmlns:a16="http://schemas.microsoft.com/office/drawing/2014/main" id="{872C6081-20B5-4A36-B519-3A605D5A2C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04513" y="2627926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2" name="Groupe 563">
                  <a:extLst>
                    <a:ext uri="{FF2B5EF4-FFF2-40B4-BE49-F238E27FC236}">
                      <a16:creationId xmlns:a16="http://schemas.microsoft.com/office/drawing/2014/main" id="{E1418A0A-7F98-4040-8BE3-EECCE28F6A5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7246788" y="2690565"/>
                  <a:ext cx="445502" cy="347665"/>
                  <a:chOff x="3481389" y="944563"/>
                  <a:chExt cx="387350" cy="312738"/>
                </a:xfrm>
              </p:grpSpPr>
              <p:sp>
                <p:nvSpPr>
                  <p:cNvPr id="83" name="Freeform 275">
                    <a:extLst>
                      <a:ext uri="{FF2B5EF4-FFF2-40B4-BE49-F238E27FC236}">
                        <a16:creationId xmlns:a16="http://schemas.microsoft.com/office/drawing/2014/main" id="{4AB4B778-EDF3-4155-8BC9-B8FD3DC890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81389" y="950913"/>
                    <a:ext cx="387350" cy="306388"/>
                  </a:xfrm>
                  <a:custGeom>
                    <a:avLst/>
                    <a:gdLst/>
                    <a:ahLst/>
                    <a:cxnLst>
                      <a:cxn ang="0">
                        <a:pos x="28" y="92"/>
                      </a:cxn>
                      <a:cxn ang="0">
                        <a:pos x="10" y="132"/>
                      </a:cxn>
                      <a:cxn ang="0">
                        <a:pos x="55" y="146"/>
                      </a:cxn>
                      <a:cxn ang="0">
                        <a:pos x="93" y="128"/>
                      </a:cxn>
                      <a:cxn ang="0">
                        <a:pos x="138" y="116"/>
                      </a:cxn>
                      <a:cxn ang="0">
                        <a:pos x="165" y="68"/>
                      </a:cxn>
                      <a:cxn ang="0">
                        <a:pos x="91" y="15"/>
                      </a:cxn>
                      <a:cxn ang="0">
                        <a:pos x="34" y="81"/>
                      </a:cxn>
                    </a:cxnLst>
                    <a:rect l="0" t="0" r="r" b="b"/>
                    <a:pathLst>
                      <a:path w="200" h="158">
                        <a:moveTo>
                          <a:pt x="28" y="92"/>
                        </a:moveTo>
                        <a:cubicBezTo>
                          <a:pt x="28" y="92"/>
                          <a:pt x="0" y="111"/>
                          <a:pt x="10" y="132"/>
                        </a:cubicBezTo>
                        <a:cubicBezTo>
                          <a:pt x="10" y="132"/>
                          <a:pt x="26" y="158"/>
                          <a:pt x="55" y="146"/>
                        </a:cubicBezTo>
                        <a:cubicBezTo>
                          <a:pt x="93" y="128"/>
                          <a:pt x="93" y="128"/>
                          <a:pt x="93" y="128"/>
                        </a:cubicBezTo>
                        <a:cubicBezTo>
                          <a:pt x="93" y="128"/>
                          <a:pt x="118" y="125"/>
                          <a:pt x="138" y="116"/>
                        </a:cubicBezTo>
                        <a:cubicBezTo>
                          <a:pt x="138" y="116"/>
                          <a:pt x="200" y="95"/>
                          <a:pt x="165" y="68"/>
                        </a:cubicBezTo>
                        <a:cubicBezTo>
                          <a:pt x="165" y="68"/>
                          <a:pt x="157" y="0"/>
                          <a:pt x="91" y="15"/>
                        </a:cubicBezTo>
                        <a:cubicBezTo>
                          <a:pt x="91" y="15"/>
                          <a:pt x="36" y="19"/>
                          <a:pt x="34" y="81"/>
                        </a:cubicBezTo>
                      </a:path>
                    </a:pathLst>
                  </a:custGeom>
                  <a:noFill/>
                  <a:ln w="12700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84" name="Freeform 276">
                    <a:extLst>
                      <a:ext uri="{FF2B5EF4-FFF2-40B4-BE49-F238E27FC236}">
                        <a16:creationId xmlns:a16="http://schemas.microsoft.com/office/drawing/2014/main" id="{64BB1335-2A8C-4176-825B-D7EF8A452D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8064" y="1098551"/>
                    <a:ext cx="266700" cy="104775"/>
                  </a:xfrm>
                  <a:custGeom>
                    <a:avLst/>
                    <a:gdLst/>
                    <a:ahLst/>
                    <a:cxnLst>
                      <a:cxn ang="0">
                        <a:pos x="130" y="0"/>
                      </a:cxn>
                      <a:cxn ang="0">
                        <a:pos x="136" y="5"/>
                      </a:cxn>
                      <a:cxn ang="0">
                        <a:pos x="133" y="16"/>
                      </a:cxn>
                      <a:cxn ang="0">
                        <a:pos x="128" y="18"/>
                      </a:cxn>
                      <a:cxn ang="0">
                        <a:pos x="38" y="46"/>
                      </a:cxn>
                      <a:cxn ang="0">
                        <a:pos x="19" y="48"/>
                      </a:cxn>
                      <a:cxn ang="0">
                        <a:pos x="19" y="42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138" h="54">
                        <a:moveTo>
                          <a:pt x="130" y="0"/>
                        </a:moveTo>
                        <a:cubicBezTo>
                          <a:pt x="136" y="5"/>
                          <a:pt x="136" y="5"/>
                          <a:pt x="136" y="5"/>
                        </a:cubicBezTo>
                        <a:cubicBezTo>
                          <a:pt x="136" y="5"/>
                          <a:pt x="138" y="12"/>
                          <a:pt x="133" y="16"/>
                        </a:cubicBezTo>
                        <a:cubicBezTo>
                          <a:pt x="128" y="18"/>
                          <a:pt x="128" y="18"/>
                          <a:pt x="128" y="18"/>
                        </a:cubicBezTo>
                        <a:cubicBezTo>
                          <a:pt x="128" y="18"/>
                          <a:pt x="116" y="47"/>
                          <a:pt x="38" y="46"/>
                        </a:cubicBezTo>
                        <a:cubicBezTo>
                          <a:pt x="38" y="46"/>
                          <a:pt x="34" y="54"/>
                          <a:pt x="19" y="48"/>
                        </a:cubicBezTo>
                        <a:cubicBezTo>
                          <a:pt x="19" y="42"/>
                          <a:pt x="19" y="42"/>
                          <a:pt x="19" y="42"/>
                        </a:cubicBezTo>
                        <a:cubicBezTo>
                          <a:pt x="19" y="42"/>
                          <a:pt x="4" y="36"/>
                          <a:pt x="0" y="20"/>
                        </a:cubicBezTo>
                      </a:path>
                    </a:pathLst>
                  </a:custGeom>
                  <a:noFill/>
                  <a:ln w="12700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85" name="Freeform 277">
                    <a:extLst>
                      <a:ext uri="{FF2B5EF4-FFF2-40B4-BE49-F238E27FC236}">
                        <a16:creationId xmlns:a16="http://schemas.microsoft.com/office/drawing/2014/main" id="{976169CE-47BE-4758-B2E3-A1BBBD816B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164" y="1160463"/>
                    <a:ext cx="36513" cy="41275"/>
                  </a:xfrm>
                  <a:custGeom>
                    <a:avLst/>
                    <a:gdLst/>
                    <a:ahLst/>
                    <a:cxnLst>
                      <a:cxn ang="0">
                        <a:pos x="0" y="16"/>
                      </a:cxn>
                      <a:cxn ang="0">
                        <a:pos x="0" y="0"/>
                      </a:cxn>
                      <a:cxn ang="0">
                        <a:pos x="18" y="3"/>
                      </a:cxn>
                      <a:cxn ang="0">
                        <a:pos x="18" y="9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19" h="21">
                        <a:moveTo>
                          <a:pt x="0" y="16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18" y="3"/>
                          <a:pt x="18" y="3"/>
                          <a:pt x="18" y="3"/>
                        </a:cubicBezTo>
                        <a:cubicBezTo>
                          <a:pt x="18" y="9"/>
                          <a:pt x="18" y="9"/>
                          <a:pt x="18" y="9"/>
                        </a:cubicBezTo>
                        <a:cubicBezTo>
                          <a:pt x="18" y="9"/>
                          <a:pt x="19" y="21"/>
                          <a:pt x="0" y="16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86" name="Freeform 278">
                    <a:extLst>
                      <a:ext uri="{FF2B5EF4-FFF2-40B4-BE49-F238E27FC236}">
                        <a16:creationId xmlns:a16="http://schemas.microsoft.com/office/drawing/2014/main" id="{4D8FE015-CD26-4683-AD44-C0148A553C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84589" y="1136651"/>
                    <a:ext cx="84138" cy="47625"/>
                  </a:xfrm>
                  <a:custGeom>
                    <a:avLst/>
                    <a:gdLst/>
                    <a:ahLst/>
                    <a:cxnLst>
                      <a:cxn ang="0">
                        <a:pos x="0" y="24"/>
                      </a:cxn>
                      <a:cxn ang="0">
                        <a:pos x="0" y="13"/>
                      </a:cxn>
                      <a:cxn ang="0">
                        <a:pos x="37" y="0"/>
                      </a:cxn>
                      <a:cxn ang="0">
                        <a:pos x="43" y="2"/>
                      </a:cxn>
                      <a:cxn ang="0">
                        <a:pos x="43" y="11"/>
                      </a:cxn>
                      <a:cxn ang="0">
                        <a:pos x="0" y="24"/>
                      </a:cxn>
                    </a:cxnLst>
                    <a:rect l="0" t="0" r="r" b="b"/>
                    <a:pathLst>
                      <a:path w="43" h="24">
                        <a:moveTo>
                          <a:pt x="0" y="24"/>
                        </a:moveTo>
                        <a:cubicBezTo>
                          <a:pt x="0" y="13"/>
                          <a:pt x="0" y="13"/>
                          <a:pt x="0" y="13"/>
                        </a:cubicBezTo>
                        <a:cubicBezTo>
                          <a:pt x="0" y="13"/>
                          <a:pt x="29" y="8"/>
                          <a:pt x="37" y="0"/>
                        </a:cubicBezTo>
                        <a:cubicBezTo>
                          <a:pt x="43" y="2"/>
                          <a:pt x="43" y="2"/>
                          <a:pt x="43" y="2"/>
                        </a:cubicBezTo>
                        <a:cubicBezTo>
                          <a:pt x="43" y="11"/>
                          <a:pt x="43" y="11"/>
                          <a:pt x="43" y="11"/>
                        </a:cubicBezTo>
                        <a:cubicBezTo>
                          <a:pt x="43" y="11"/>
                          <a:pt x="24" y="23"/>
                          <a:pt x="0" y="24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87" name="Freeform 279">
                    <a:extLst>
                      <a:ext uri="{FF2B5EF4-FFF2-40B4-BE49-F238E27FC236}">
                        <a16:creationId xmlns:a16="http://schemas.microsoft.com/office/drawing/2014/main" id="{3415A729-A20B-4D86-90CC-34498A5AE5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8701" y="944563"/>
                    <a:ext cx="190500" cy="134938"/>
                  </a:xfrm>
                  <a:custGeom>
                    <a:avLst/>
                    <a:gdLst/>
                    <a:ahLst/>
                    <a:cxnLst>
                      <a:cxn ang="0">
                        <a:pos x="0" y="55"/>
                      </a:cxn>
                      <a:cxn ang="0">
                        <a:pos x="0" y="69"/>
                      </a:cxn>
                      <a:cxn ang="0">
                        <a:pos x="98" y="28"/>
                      </a:cxn>
                    </a:cxnLst>
                    <a:rect l="0" t="0" r="r" b="b"/>
                    <a:pathLst>
                      <a:path w="98" h="69">
                        <a:moveTo>
                          <a:pt x="0" y="55"/>
                        </a:moveTo>
                        <a:cubicBezTo>
                          <a:pt x="0" y="69"/>
                          <a:pt x="0" y="69"/>
                          <a:pt x="0" y="69"/>
                        </a:cubicBezTo>
                        <a:cubicBezTo>
                          <a:pt x="0" y="69"/>
                          <a:pt x="25" y="0"/>
                          <a:pt x="98" y="28"/>
                        </a:cubicBezTo>
                      </a:path>
                    </a:pathLst>
                  </a:custGeom>
                  <a:noFill/>
                  <a:ln w="12700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88" name="Freeform 280">
                    <a:extLst>
                      <a:ext uri="{FF2B5EF4-FFF2-40B4-BE49-F238E27FC236}">
                        <a16:creationId xmlns:a16="http://schemas.microsoft.com/office/drawing/2014/main" id="{3E432B9C-27E7-45ED-BC79-697E6D586F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976" y="955676"/>
                    <a:ext cx="169863" cy="90488"/>
                  </a:xfrm>
                  <a:custGeom>
                    <a:avLst/>
                    <a:gdLst/>
                    <a:ahLst/>
                    <a:cxnLst>
                      <a:cxn ang="0">
                        <a:pos x="0" y="47"/>
                      </a:cxn>
                      <a:cxn ang="0">
                        <a:pos x="88" y="36"/>
                      </a:cxn>
                    </a:cxnLst>
                    <a:rect l="0" t="0" r="r" b="b"/>
                    <a:pathLst>
                      <a:path w="88" h="47">
                        <a:moveTo>
                          <a:pt x="0" y="47"/>
                        </a:moveTo>
                        <a:cubicBezTo>
                          <a:pt x="0" y="47"/>
                          <a:pt x="33" y="0"/>
                          <a:pt x="88" y="36"/>
                        </a:cubicBezTo>
                      </a:path>
                    </a:pathLst>
                  </a:custGeom>
                  <a:noFill/>
                  <a:ln w="12700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8B57E576-10D7-4D78-8AC6-A3C68148EFA1}"/>
                  </a:ext>
                </a:extLst>
              </p:cNvPr>
              <p:cNvGrpSpPr/>
              <p:nvPr/>
            </p:nvGrpSpPr>
            <p:grpSpPr>
              <a:xfrm>
                <a:off x="9569142" y="1613373"/>
                <a:ext cx="502471" cy="496149"/>
                <a:chOff x="7898187" y="1794584"/>
                <a:chExt cx="502471" cy="496149"/>
              </a:xfrm>
            </p:grpSpPr>
            <p:sp>
              <p:nvSpPr>
                <p:cNvPr id="73" name="Oval 6">
                  <a:extLst>
                    <a:ext uri="{FF2B5EF4-FFF2-40B4-BE49-F238E27FC236}">
                      <a16:creationId xmlns:a16="http://schemas.microsoft.com/office/drawing/2014/main" id="{9F6EA657-7979-40C7-A57D-0BFDA6354B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98187" y="1794584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grpSp>
              <p:nvGrpSpPr>
                <p:cNvPr id="74" name="Groupe 666">
                  <a:extLst>
                    <a:ext uri="{FF2B5EF4-FFF2-40B4-BE49-F238E27FC236}">
                      <a16:creationId xmlns:a16="http://schemas.microsoft.com/office/drawing/2014/main" id="{434D4B93-1D04-4B0A-87AD-B894B0C7C8A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7956573" y="1868567"/>
                  <a:ext cx="408410" cy="316059"/>
                  <a:chOff x="3992563" y="2897188"/>
                  <a:chExt cx="493713" cy="395287"/>
                </a:xfrm>
                <a:noFill/>
              </p:grpSpPr>
              <p:sp>
                <p:nvSpPr>
                  <p:cNvPr id="75" name="Freeform 391">
                    <a:extLst>
                      <a:ext uri="{FF2B5EF4-FFF2-40B4-BE49-F238E27FC236}">
                        <a16:creationId xmlns:a16="http://schemas.microsoft.com/office/drawing/2014/main" id="{8AF7102C-38D3-4B74-9E67-FF54DAC1F3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38613" y="2897188"/>
                    <a:ext cx="144463" cy="114300"/>
                  </a:xfrm>
                  <a:custGeom>
                    <a:avLst/>
                    <a:gdLst/>
                    <a:ahLst/>
                    <a:cxnLst>
                      <a:cxn ang="0">
                        <a:pos x="4" y="48"/>
                      </a:cxn>
                      <a:cxn ang="0">
                        <a:pos x="2" y="58"/>
                      </a:cxn>
                      <a:cxn ang="0">
                        <a:pos x="11" y="52"/>
                      </a:cxn>
                      <a:cxn ang="0">
                        <a:pos x="59" y="52"/>
                      </a:cxn>
                      <a:cxn ang="0">
                        <a:pos x="63" y="52"/>
                      </a:cxn>
                      <a:cxn ang="0">
                        <a:pos x="74" y="41"/>
                      </a:cxn>
                      <a:cxn ang="0">
                        <a:pos x="74" y="11"/>
                      </a:cxn>
                      <a:cxn ang="0">
                        <a:pos x="63" y="0"/>
                      </a:cxn>
                      <a:cxn ang="0">
                        <a:pos x="49" y="0"/>
                      </a:cxn>
                      <a:cxn ang="0">
                        <a:pos x="20" y="0"/>
                      </a:cxn>
                      <a:cxn ang="0">
                        <a:pos x="11" y="0"/>
                      </a:cxn>
                      <a:cxn ang="0">
                        <a:pos x="0" y="11"/>
                      </a:cxn>
                      <a:cxn ang="0">
                        <a:pos x="0" y="41"/>
                      </a:cxn>
                    </a:cxnLst>
                    <a:rect l="0" t="0" r="r" b="b"/>
                    <a:pathLst>
                      <a:path w="74" h="59">
                        <a:moveTo>
                          <a:pt x="4" y="48"/>
                        </a:moveTo>
                        <a:cubicBezTo>
                          <a:pt x="5" y="51"/>
                          <a:pt x="2" y="58"/>
                          <a:pt x="2" y="58"/>
                        </a:cubicBezTo>
                        <a:cubicBezTo>
                          <a:pt x="4" y="59"/>
                          <a:pt x="11" y="52"/>
                          <a:pt x="11" y="52"/>
                        </a:cubicBezTo>
                        <a:cubicBezTo>
                          <a:pt x="59" y="52"/>
                          <a:pt x="59" y="52"/>
                          <a:pt x="59" y="52"/>
                        </a:cubicBezTo>
                        <a:cubicBezTo>
                          <a:pt x="63" y="52"/>
                          <a:pt x="63" y="52"/>
                          <a:pt x="63" y="52"/>
                        </a:cubicBezTo>
                        <a:cubicBezTo>
                          <a:pt x="69" y="52"/>
                          <a:pt x="74" y="47"/>
                          <a:pt x="74" y="41"/>
                        </a:cubicBezTo>
                        <a:cubicBezTo>
                          <a:pt x="74" y="11"/>
                          <a:pt x="74" y="11"/>
                          <a:pt x="74" y="11"/>
                        </a:cubicBezTo>
                        <a:cubicBezTo>
                          <a:pt x="74" y="5"/>
                          <a:pt x="69" y="0"/>
                          <a:pt x="63" y="0"/>
                        </a:cubicBezTo>
                        <a:cubicBezTo>
                          <a:pt x="49" y="0"/>
                          <a:pt x="49" y="0"/>
                          <a:pt x="49" y="0"/>
                        </a:cubicBezTo>
                        <a:cubicBezTo>
                          <a:pt x="20" y="0"/>
                          <a:pt x="20" y="0"/>
                          <a:pt x="20" y="0"/>
                        </a:cubicBezTo>
                        <a:cubicBezTo>
                          <a:pt x="11" y="0"/>
                          <a:pt x="11" y="0"/>
                          <a:pt x="11" y="0"/>
                        </a:cubicBezTo>
                        <a:cubicBezTo>
                          <a:pt x="5" y="0"/>
                          <a:pt x="0" y="5"/>
                          <a:pt x="0" y="11"/>
                        </a:cubicBezTo>
                        <a:cubicBezTo>
                          <a:pt x="0" y="41"/>
                          <a:pt x="0" y="41"/>
                          <a:pt x="0" y="41"/>
                        </a:cubicBezTo>
                      </a:path>
                    </a:pathLst>
                  </a:custGeom>
                  <a:grp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76" name="Freeform 392">
                    <a:extLst>
                      <a:ext uri="{FF2B5EF4-FFF2-40B4-BE49-F238E27FC236}">
                        <a16:creationId xmlns:a16="http://schemas.microsoft.com/office/drawing/2014/main" id="{0F50227F-1EE2-4C66-B3BC-79956BF0E9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24313" y="2941638"/>
                    <a:ext cx="100013" cy="127000"/>
                  </a:xfrm>
                  <a:custGeom>
                    <a:avLst/>
                    <a:gdLst/>
                    <a:ahLst/>
                    <a:cxnLst>
                      <a:cxn ang="0">
                        <a:pos x="34" y="64"/>
                      </a:cxn>
                      <a:cxn ang="0">
                        <a:pos x="50" y="25"/>
                      </a:cxn>
                      <a:cxn ang="0">
                        <a:pos x="25" y="0"/>
                      </a:cxn>
                      <a:cxn ang="0">
                        <a:pos x="1" y="29"/>
                      </a:cxn>
                      <a:cxn ang="0">
                        <a:pos x="34" y="64"/>
                      </a:cxn>
                    </a:cxnLst>
                    <a:rect l="0" t="0" r="r" b="b"/>
                    <a:pathLst>
                      <a:path w="51" h="66">
                        <a:moveTo>
                          <a:pt x="34" y="64"/>
                        </a:moveTo>
                        <a:cubicBezTo>
                          <a:pt x="49" y="60"/>
                          <a:pt x="51" y="41"/>
                          <a:pt x="50" y="25"/>
                        </a:cubicBezTo>
                        <a:cubicBezTo>
                          <a:pt x="50" y="10"/>
                          <a:pt x="37" y="0"/>
                          <a:pt x="25" y="0"/>
                        </a:cubicBezTo>
                        <a:cubicBezTo>
                          <a:pt x="10" y="1"/>
                          <a:pt x="0" y="14"/>
                          <a:pt x="1" y="29"/>
                        </a:cubicBezTo>
                        <a:cubicBezTo>
                          <a:pt x="4" y="55"/>
                          <a:pt x="24" y="66"/>
                          <a:pt x="34" y="64"/>
                        </a:cubicBezTo>
                        <a:close/>
                      </a:path>
                    </a:pathLst>
                  </a:custGeom>
                  <a:grp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77" name="Freeform 393">
                    <a:extLst>
                      <a:ext uri="{FF2B5EF4-FFF2-40B4-BE49-F238E27FC236}">
                        <a16:creationId xmlns:a16="http://schemas.microsoft.com/office/drawing/2014/main" id="{BBF694CD-08B5-4C5C-B150-A9CD56DA23F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92563" y="3067050"/>
                    <a:ext cx="214313" cy="225425"/>
                  </a:xfrm>
                  <a:custGeom>
                    <a:avLst/>
                    <a:gdLst/>
                    <a:ahLst/>
                    <a:cxnLst>
                      <a:cxn ang="0">
                        <a:pos x="36" y="80"/>
                      </a:cxn>
                      <a:cxn ang="0">
                        <a:pos x="44" y="83"/>
                      </a:cxn>
                      <a:cxn ang="0">
                        <a:pos x="96" y="95"/>
                      </a:cxn>
                      <a:cxn ang="0">
                        <a:pos x="110" y="87"/>
                      </a:cxn>
                      <a:cxn ang="0">
                        <a:pos x="101" y="73"/>
                      </a:cxn>
                      <a:cxn ang="0">
                        <a:pos x="65" y="65"/>
                      </a:cxn>
                      <a:cxn ang="0">
                        <a:pos x="63" y="26"/>
                      </a:cxn>
                      <a:cxn ang="0">
                        <a:pos x="56" y="11"/>
                      </a:cxn>
                      <a:cxn ang="0">
                        <a:pos x="56" y="14"/>
                      </a:cxn>
                      <a:cxn ang="0">
                        <a:pos x="57" y="44"/>
                      </a:cxn>
                      <a:cxn ang="0">
                        <a:pos x="51" y="18"/>
                      </a:cxn>
                      <a:cxn ang="0">
                        <a:pos x="53" y="13"/>
                      </a:cxn>
                      <a:cxn ang="0">
                        <a:pos x="50" y="8"/>
                      </a:cxn>
                      <a:cxn ang="0">
                        <a:pos x="47" y="8"/>
                      </a:cxn>
                      <a:cxn ang="0">
                        <a:pos x="43" y="11"/>
                      </a:cxn>
                      <a:cxn ang="0">
                        <a:pos x="46" y="17"/>
                      </a:cxn>
                      <a:cxn ang="0">
                        <a:pos x="46" y="38"/>
                      </a:cxn>
                      <a:cxn ang="0">
                        <a:pos x="32" y="0"/>
                      </a:cxn>
                      <a:cxn ang="0">
                        <a:pos x="32" y="0"/>
                      </a:cxn>
                      <a:cxn ang="0">
                        <a:pos x="32" y="0"/>
                      </a:cxn>
                      <a:cxn ang="0">
                        <a:pos x="14" y="12"/>
                      </a:cxn>
                      <a:cxn ang="0">
                        <a:pos x="14" y="116"/>
                      </a:cxn>
                      <a:cxn ang="0">
                        <a:pos x="65" y="116"/>
                      </a:cxn>
                      <a:cxn ang="0">
                        <a:pos x="66" y="92"/>
                      </a:cxn>
                      <a:cxn ang="0">
                        <a:pos x="36" y="85"/>
                      </a:cxn>
                    </a:cxnLst>
                    <a:rect l="0" t="0" r="r" b="b"/>
                    <a:pathLst>
                      <a:path w="111" h="116">
                        <a:moveTo>
                          <a:pt x="36" y="80"/>
                        </a:moveTo>
                        <a:cubicBezTo>
                          <a:pt x="37" y="81"/>
                          <a:pt x="40" y="82"/>
                          <a:pt x="44" y="83"/>
                        </a:cubicBezTo>
                        <a:cubicBezTo>
                          <a:pt x="45" y="83"/>
                          <a:pt x="96" y="95"/>
                          <a:pt x="96" y="95"/>
                        </a:cubicBezTo>
                        <a:cubicBezTo>
                          <a:pt x="102" y="97"/>
                          <a:pt x="108" y="93"/>
                          <a:pt x="110" y="87"/>
                        </a:cubicBezTo>
                        <a:cubicBezTo>
                          <a:pt x="111" y="81"/>
                          <a:pt x="107" y="74"/>
                          <a:pt x="101" y="73"/>
                        </a:cubicBezTo>
                        <a:cubicBezTo>
                          <a:pt x="65" y="65"/>
                          <a:pt x="65" y="65"/>
                          <a:pt x="65" y="65"/>
                        </a:cubicBezTo>
                        <a:cubicBezTo>
                          <a:pt x="65" y="49"/>
                          <a:pt x="64" y="33"/>
                          <a:pt x="63" y="26"/>
                        </a:cubicBezTo>
                        <a:cubicBezTo>
                          <a:pt x="60" y="13"/>
                          <a:pt x="56" y="11"/>
                          <a:pt x="56" y="11"/>
                        </a:cubicBezTo>
                        <a:cubicBezTo>
                          <a:pt x="56" y="14"/>
                          <a:pt x="56" y="14"/>
                          <a:pt x="56" y="14"/>
                        </a:cubicBezTo>
                        <a:cubicBezTo>
                          <a:pt x="60" y="30"/>
                          <a:pt x="57" y="44"/>
                          <a:pt x="57" y="44"/>
                        </a:cubicBezTo>
                        <a:cubicBezTo>
                          <a:pt x="57" y="44"/>
                          <a:pt x="53" y="24"/>
                          <a:pt x="51" y="18"/>
                        </a:cubicBezTo>
                        <a:cubicBezTo>
                          <a:pt x="52" y="15"/>
                          <a:pt x="53" y="13"/>
                          <a:pt x="53" y="13"/>
                        </a:cubicBezTo>
                        <a:cubicBezTo>
                          <a:pt x="50" y="8"/>
                          <a:pt x="50" y="8"/>
                          <a:pt x="50" y="8"/>
                        </a:cubicBezTo>
                        <a:cubicBezTo>
                          <a:pt x="50" y="8"/>
                          <a:pt x="49" y="8"/>
                          <a:pt x="47" y="8"/>
                        </a:cubicBezTo>
                        <a:cubicBezTo>
                          <a:pt x="46" y="9"/>
                          <a:pt x="43" y="11"/>
                          <a:pt x="43" y="11"/>
                        </a:cubicBezTo>
                        <a:cubicBezTo>
                          <a:pt x="43" y="11"/>
                          <a:pt x="44" y="14"/>
                          <a:pt x="46" y="17"/>
                        </a:cubicBezTo>
                        <a:cubicBezTo>
                          <a:pt x="46" y="18"/>
                          <a:pt x="47" y="28"/>
                          <a:pt x="46" y="38"/>
                        </a:cubicBezTo>
                        <a:cubicBezTo>
                          <a:pt x="41" y="10"/>
                          <a:pt x="34" y="2"/>
                          <a:pt x="32" y="0"/>
                        </a:cubicBezTo>
                        <a:cubicBezTo>
                          <a:pt x="32" y="0"/>
                          <a:pt x="32" y="0"/>
                          <a:pt x="32" y="0"/>
                        </a:cubicBezTo>
                        <a:cubicBezTo>
                          <a:pt x="32" y="0"/>
                          <a:pt x="32" y="0"/>
                          <a:pt x="32" y="0"/>
                        </a:cubicBezTo>
                        <a:cubicBezTo>
                          <a:pt x="29" y="0"/>
                          <a:pt x="18" y="9"/>
                          <a:pt x="14" y="12"/>
                        </a:cubicBezTo>
                        <a:cubicBezTo>
                          <a:pt x="0" y="25"/>
                          <a:pt x="15" y="74"/>
                          <a:pt x="14" y="116"/>
                        </a:cubicBezTo>
                        <a:cubicBezTo>
                          <a:pt x="65" y="116"/>
                          <a:pt x="65" y="116"/>
                          <a:pt x="65" y="116"/>
                        </a:cubicBezTo>
                        <a:cubicBezTo>
                          <a:pt x="65" y="114"/>
                          <a:pt x="66" y="104"/>
                          <a:pt x="66" y="92"/>
                        </a:cubicBezTo>
                        <a:cubicBezTo>
                          <a:pt x="60" y="91"/>
                          <a:pt x="44" y="89"/>
                          <a:pt x="36" y="85"/>
                        </a:cubicBezTo>
                      </a:path>
                    </a:pathLst>
                  </a:custGeom>
                  <a:grp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78" name="Freeform 394">
                    <a:extLst>
                      <a:ext uri="{FF2B5EF4-FFF2-40B4-BE49-F238E27FC236}">
                        <a16:creationId xmlns:a16="http://schemas.microsoft.com/office/drawing/2014/main" id="{0350EBEF-9BCA-4185-82FA-A0DAB5414CE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2101" y="3076575"/>
                    <a:ext cx="115888" cy="93663"/>
                  </a:xfrm>
                  <a:custGeom>
                    <a:avLst/>
                    <a:gdLst/>
                    <a:ahLst/>
                    <a:cxnLst>
                      <a:cxn ang="0">
                        <a:pos x="15" y="45"/>
                      </a:cxn>
                      <a:cxn ang="0">
                        <a:pos x="27" y="46"/>
                      </a:cxn>
                      <a:cxn ang="0">
                        <a:pos x="54" y="26"/>
                      </a:cxn>
                      <a:cxn ang="0">
                        <a:pos x="57" y="12"/>
                      </a:cxn>
                      <a:cxn ang="0">
                        <a:pos x="53" y="9"/>
                      </a:cxn>
                      <a:cxn ang="0">
                        <a:pos x="57" y="6"/>
                      </a:cxn>
                      <a:cxn ang="0">
                        <a:pos x="58" y="2"/>
                      </a:cxn>
                      <a:cxn ang="0">
                        <a:pos x="54" y="1"/>
                      </a:cxn>
                      <a:cxn ang="0">
                        <a:pos x="22" y="25"/>
                      </a:cxn>
                      <a:cxn ang="0">
                        <a:pos x="0" y="8"/>
                      </a:cxn>
                    </a:cxnLst>
                    <a:rect l="0" t="0" r="r" b="b"/>
                    <a:pathLst>
                      <a:path w="60" h="48">
                        <a:moveTo>
                          <a:pt x="15" y="45"/>
                        </a:moveTo>
                        <a:cubicBezTo>
                          <a:pt x="19" y="48"/>
                          <a:pt x="24" y="48"/>
                          <a:pt x="27" y="46"/>
                        </a:cubicBezTo>
                        <a:cubicBezTo>
                          <a:pt x="54" y="26"/>
                          <a:pt x="54" y="26"/>
                          <a:pt x="54" y="26"/>
                        </a:cubicBezTo>
                        <a:cubicBezTo>
                          <a:pt x="59" y="23"/>
                          <a:pt x="60" y="16"/>
                          <a:pt x="57" y="12"/>
                        </a:cubicBezTo>
                        <a:cubicBezTo>
                          <a:pt x="56" y="11"/>
                          <a:pt x="54" y="10"/>
                          <a:pt x="53" y="9"/>
                        </a:cubicBezTo>
                        <a:cubicBezTo>
                          <a:pt x="57" y="6"/>
                          <a:pt x="57" y="6"/>
                          <a:pt x="57" y="6"/>
                        </a:cubicBezTo>
                        <a:cubicBezTo>
                          <a:pt x="59" y="5"/>
                          <a:pt x="59" y="3"/>
                          <a:pt x="58" y="2"/>
                        </a:cubicBezTo>
                        <a:cubicBezTo>
                          <a:pt x="57" y="1"/>
                          <a:pt x="55" y="0"/>
                          <a:pt x="54" y="1"/>
                        </a:cubicBezTo>
                        <a:cubicBezTo>
                          <a:pt x="22" y="25"/>
                          <a:pt x="22" y="25"/>
                          <a:pt x="22" y="25"/>
                        </a:cubicBezTo>
                        <a:cubicBezTo>
                          <a:pt x="0" y="8"/>
                          <a:pt x="0" y="8"/>
                          <a:pt x="0" y="8"/>
                        </a:cubicBezTo>
                      </a:path>
                    </a:pathLst>
                  </a:custGeom>
                  <a:grp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79" name="Freeform 395">
                    <a:extLst>
                      <a:ext uri="{FF2B5EF4-FFF2-40B4-BE49-F238E27FC236}">
                        <a16:creationId xmlns:a16="http://schemas.microsoft.com/office/drawing/2014/main" id="{A72ADB93-EF4B-4669-8489-8A3417E2E1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08476" y="2941638"/>
                    <a:ext cx="98425" cy="127000"/>
                  </a:xfrm>
                  <a:custGeom>
                    <a:avLst/>
                    <a:gdLst/>
                    <a:ahLst/>
                    <a:cxnLst>
                      <a:cxn ang="0">
                        <a:pos x="16" y="64"/>
                      </a:cxn>
                      <a:cxn ang="0">
                        <a:pos x="50" y="29"/>
                      </a:cxn>
                      <a:cxn ang="0">
                        <a:pos x="25" y="0"/>
                      </a:cxn>
                      <a:cxn ang="0">
                        <a:pos x="1" y="25"/>
                      </a:cxn>
                      <a:cxn ang="0">
                        <a:pos x="16" y="64"/>
                      </a:cxn>
                    </a:cxnLst>
                    <a:rect l="0" t="0" r="r" b="b"/>
                    <a:pathLst>
                      <a:path w="51" h="66">
                        <a:moveTo>
                          <a:pt x="16" y="64"/>
                        </a:moveTo>
                        <a:cubicBezTo>
                          <a:pt x="27" y="66"/>
                          <a:pt x="46" y="55"/>
                          <a:pt x="50" y="29"/>
                        </a:cubicBezTo>
                        <a:cubicBezTo>
                          <a:pt x="51" y="14"/>
                          <a:pt x="41" y="1"/>
                          <a:pt x="25" y="0"/>
                        </a:cubicBezTo>
                        <a:cubicBezTo>
                          <a:pt x="14" y="0"/>
                          <a:pt x="1" y="10"/>
                          <a:pt x="1" y="25"/>
                        </a:cubicBezTo>
                        <a:cubicBezTo>
                          <a:pt x="0" y="41"/>
                          <a:pt x="2" y="60"/>
                          <a:pt x="16" y="64"/>
                        </a:cubicBezTo>
                        <a:close/>
                      </a:path>
                    </a:pathLst>
                  </a:custGeom>
                  <a:grp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80" name="Freeform 396">
                    <a:extLst>
                      <a:ext uri="{FF2B5EF4-FFF2-40B4-BE49-F238E27FC236}">
                        <a16:creationId xmlns:a16="http://schemas.microsoft.com/office/drawing/2014/main" id="{31119202-3B8D-4FB3-B25C-D482AB5F06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0526" y="3067050"/>
                    <a:ext cx="285750" cy="225425"/>
                  </a:xfrm>
                  <a:custGeom>
                    <a:avLst/>
                    <a:gdLst/>
                    <a:ahLst/>
                    <a:cxnLst>
                      <a:cxn ang="0">
                        <a:pos x="123" y="63"/>
                      </a:cxn>
                      <a:cxn ang="0">
                        <a:pos x="114" y="103"/>
                      </a:cxn>
                      <a:cxn ang="0">
                        <a:pos x="124" y="113"/>
                      </a:cxn>
                      <a:cxn ang="0">
                        <a:pos x="137" y="107"/>
                      </a:cxn>
                      <a:cxn ang="0">
                        <a:pos x="146" y="62"/>
                      </a:cxn>
                      <a:cxn ang="0">
                        <a:pos x="144" y="53"/>
                      </a:cxn>
                      <a:cxn ang="0">
                        <a:pos x="108" y="9"/>
                      </a:cxn>
                      <a:cxn ang="0">
                        <a:pos x="91" y="0"/>
                      </a:cxn>
                      <a:cxn ang="0">
                        <a:pos x="91" y="0"/>
                      </a:cxn>
                      <a:cxn ang="0">
                        <a:pos x="91" y="0"/>
                      </a:cxn>
                      <a:cxn ang="0">
                        <a:pos x="77" y="38"/>
                      </a:cxn>
                      <a:cxn ang="0">
                        <a:pos x="77" y="17"/>
                      </a:cxn>
                      <a:cxn ang="0">
                        <a:pos x="79" y="12"/>
                      </a:cxn>
                      <a:cxn ang="0">
                        <a:pos x="75" y="8"/>
                      </a:cxn>
                      <a:cxn ang="0">
                        <a:pos x="73" y="8"/>
                      </a:cxn>
                      <a:cxn ang="0">
                        <a:pos x="70" y="13"/>
                      </a:cxn>
                      <a:cxn ang="0">
                        <a:pos x="72" y="18"/>
                      </a:cxn>
                      <a:cxn ang="0">
                        <a:pos x="66" y="44"/>
                      </a:cxn>
                      <a:cxn ang="0">
                        <a:pos x="68" y="9"/>
                      </a:cxn>
                      <a:cxn ang="0">
                        <a:pos x="60" y="16"/>
                      </a:cxn>
                      <a:cxn ang="0">
                        <a:pos x="34" y="61"/>
                      </a:cxn>
                      <a:cxn ang="0">
                        <a:pos x="5" y="71"/>
                      </a:cxn>
                      <a:cxn ang="0">
                        <a:pos x="0" y="74"/>
                      </a:cxn>
                      <a:cxn ang="0">
                        <a:pos x="2" y="91"/>
                      </a:cxn>
                      <a:cxn ang="0">
                        <a:pos x="12" y="92"/>
                      </a:cxn>
                      <a:cxn ang="0">
                        <a:pos x="46" y="81"/>
                      </a:cxn>
                      <a:cxn ang="0">
                        <a:pos x="52" y="76"/>
                      </a:cxn>
                      <a:cxn ang="0">
                        <a:pos x="56" y="69"/>
                      </a:cxn>
                      <a:cxn ang="0">
                        <a:pos x="58" y="38"/>
                      </a:cxn>
                      <a:cxn ang="0">
                        <a:pos x="59" y="35"/>
                      </a:cxn>
                      <a:cxn ang="0">
                        <a:pos x="57" y="116"/>
                      </a:cxn>
                      <a:cxn ang="0">
                        <a:pos x="109" y="116"/>
                      </a:cxn>
                      <a:cxn ang="0">
                        <a:pos x="112" y="54"/>
                      </a:cxn>
                    </a:cxnLst>
                    <a:rect l="0" t="0" r="r" b="b"/>
                    <a:pathLst>
                      <a:path w="147" h="116">
                        <a:moveTo>
                          <a:pt x="123" y="63"/>
                        </a:moveTo>
                        <a:cubicBezTo>
                          <a:pt x="114" y="103"/>
                          <a:pt x="114" y="103"/>
                          <a:pt x="114" y="103"/>
                        </a:cubicBezTo>
                        <a:cubicBezTo>
                          <a:pt x="113" y="109"/>
                          <a:pt x="117" y="112"/>
                          <a:pt x="124" y="113"/>
                        </a:cubicBezTo>
                        <a:cubicBezTo>
                          <a:pt x="130" y="114"/>
                          <a:pt x="135" y="113"/>
                          <a:pt x="137" y="107"/>
                        </a:cubicBezTo>
                        <a:cubicBezTo>
                          <a:pt x="146" y="62"/>
                          <a:pt x="146" y="62"/>
                          <a:pt x="146" y="62"/>
                        </a:cubicBezTo>
                        <a:cubicBezTo>
                          <a:pt x="147" y="59"/>
                          <a:pt x="146" y="56"/>
                          <a:pt x="144" y="53"/>
                        </a:cubicBezTo>
                        <a:cubicBezTo>
                          <a:pt x="144" y="53"/>
                          <a:pt x="112" y="11"/>
                          <a:pt x="108" y="9"/>
                        </a:cubicBezTo>
                        <a:cubicBezTo>
                          <a:pt x="104" y="6"/>
                          <a:pt x="94" y="0"/>
                          <a:pt x="91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88" y="2"/>
                          <a:pt x="82" y="10"/>
                          <a:pt x="77" y="38"/>
                        </a:cubicBezTo>
                        <a:cubicBezTo>
                          <a:pt x="76" y="28"/>
                          <a:pt x="77" y="18"/>
                          <a:pt x="77" y="17"/>
                        </a:cubicBezTo>
                        <a:cubicBezTo>
                          <a:pt x="78" y="14"/>
                          <a:pt x="79" y="12"/>
                          <a:pt x="79" y="12"/>
                        </a:cubicBezTo>
                        <a:cubicBezTo>
                          <a:pt x="79" y="12"/>
                          <a:pt x="77" y="9"/>
                          <a:pt x="75" y="8"/>
                        </a:cubicBezTo>
                        <a:cubicBezTo>
                          <a:pt x="74" y="8"/>
                          <a:pt x="73" y="8"/>
                          <a:pt x="73" y="8"/>
                        </a:cubicBezTo>
                        <a:cubicBezTo>
                          <a:pt x="70" y="13"/>
                          <a:pt x="70" y="13"/>
                          <a:pt x="70" y="13"/>
                        </a:cubicBezTo>
                        <a:cubicBezTo>
                          <a:pt x="70" y="13"/>
                          <a:pt x="71" y="15"/>
                          <a:pt x="72" y="18"/>
                        </a:cubicBezTo>
                        <a:cubicBezTo>
                          <a:pt x="70" y="24"/>
                          <a:pt x="66" y="44"/>
                          <a:pt x="66" y="44"/>
                        </a:cubicBezTo>
                        <a:cubicBezTo>
                          <a:pt x="66" y="44"/>
                          <a:pt x="63" y="18"/>
                          <a:pt x="68" y="9"/>
                        </a:cubicBezTo>
                        <a:cubicBezTo>
                          <a:pt x="65" y="9"/>
                          <a:pt x="62" y="12"/>
                          <a:pt x="60" y="16"/>
                        </a:cubicBezTo>
                        <a:cubicBezTo>
                          <a:pt x="34" y="61"/>
                          <a:pt x="34" y="61"/>
                          <a:pt x="34" y="61"/>
                        </a:cubicBezTo>
                        <a:cubicBezTo>
                          <a:pt x="5" y="71"/>
                          <a:pt x="5" y="71"/>
                          <a:pt x="5" y="71"/>
                        </a:cubicBezTo>
                        <a:cubicBezTo>
                          <a:pt x="3" y="71"/>
                          <a:pt x="1" y="73"/>
                          <a:pt x="0" y="74"/>
                        </a:cubicBezTo>
                        <a:cubicBezTo>
                          <a:pt x="6" y="81"/>
                          <a:pt x="4" y="88"/>
                          <a:pt x="2" y="91"/>
                        </a:cubicBezTo>
                        <a:cubicBezTo>
                          <a:pt x="5" y="93"/>
                          <a:pt x="9" y="93"/>
                          <a:pt x="12" y="92"/>
                        </a:cubicBezTo>
                        <a:cubicBezTo>
                          <a:pt x="46" y="81"/>
                          <a:pt x="46" y="81"/>
                          <a:pt x="46" y="81"/>
                        </a:cubicBezTo>
                        <a:cubicBezTo>
                          <a:pt x="48" y="80"/>
                          <a:pt x="50" y="78"/>
                          <a:pt x="52" y="76"/>
                        </a:cubicBezTo>
                        <a:cubicBezTo>
                          <a:pt x="56" y="69"/>
                          <a:pt x="56" y="69"/>
                          <a:pt x="56" y="69"/>
                        </a:cubicBezTo>
                        <a:cubicBezTo>
                          <a:pt x="56" y="56"/>
                          <a:pt x="57" y="44"/>
                          <a:pt x="58" y="38"/>
                        </a:cubicBezTo>
                        <a:cubicBezTo>
                          <a:pt x="58" y="37"/>
                          <a:pt x="58" y="36"/>
                          <a:pt x="59" y="35"/>
                        </a:cubicBezTo>
                        <a:cubicBezTo>
                          <a:pt x="57" y="60"/>
                          <a:pt x="57" y="112"/>
                          <a:pt x="57" y="116"/>
                        </a:cubicBezTo>
                        <a:cubicBezTo>
                          <a:pt x="109" y="116"/>
                          <a:pt x="109" y="116"/>
                          <a:pt x="109" y="116"/>
                        </a:cubicBezTo>
                        <a:cubicBezTo>
                          <a:pt x="108" y="96"/>
                          <a:pt x="111" y="73"/>
                          <a:pt x="112" y="54"/>
                        </a:cubicBezTo>
                      </a:path>
                    </a:pathLst>
                  </a:custGeom>
                  <a:grp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1BB56613-2D27-44EF-9D10-4B0364D656B8}"/>
                  </a:ext>
                </a:extLst>
              </p:cNvPr>
              <p:cNvGrpSpPr/>
              <p:nvPr/>
            </p:nvGrpSpPr>
            <p:grpSpPr>
              <a:xfrm>
                <a:off x="11085362" y="1613373"/>
                <a:ext cx="502471" cy="496149"/>
                <a:chOff x="8638358" y="2623788"/>
                <a:chExt cx="502471" cy="496149"/>
              </a:xfrm>
            </p:grpSpPr>
            <p:sp>
              <p:nvSpPr>
                <p:cNvPr id="69" name="Oval 6">
                  <a:extLst>
                    <a:ext uri="{FF2B5EF4-FFF2-40B4-BE49-F238E27FC236}">
                      <a16:creationId xmlns:a16="http://schemas.microsoft.com/office/drawing/2014/main" id="{DE51B8ED-6A54-4733-A0DC-B66D8D77260E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8638358" y="2623788"/>
                  <a:ext cx="502471" cy="496149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grpSp>
              <p:nvGrpSpPr>
                <p:cNvPr id="70" name="Groupe 364">
                  <a:extLst>
                    <a:ext uri="{FF2B5EF4-FFF2-40B4-BE49-F238E27FC236}">
                      <a16:creationId xmlns:a16="http://schemas.microsoft.com/office/drawing/2014/main" id="{01A54F97-C112-41AC-9E0A-35B0B896B04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723062" y="2689836"/>
                  <a:ext cx="302758" cy="376311"/>
                  <a:chOff x="2097088" y="2012829"/>
                  <a:chExt cx="244976" cy="350959"/>
                </a:xfrm>
              </p:grpSpPr>
              <p:sp>
                <p:nvSpPr>
                  <p:cNvPr id="71" name="Freeform 356">
                    <a:extLst>
                      <a:ext uri="{FF2B5EF4-FFF2-40B4-BE49-F238E27FC236}">
                        <a16:creationId xmlns:a16="http://schemas.microsoft.com/office/drawing/2014/main" id="{6539E142-B83B-4BF9-A765-74C2A95252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03939" y="2012829"/>
                    <a:ext cx="238125" cy="200025"/>
                  </a:xfrm>
                  <a:custGeom>
                    <a:avLst/>
                    <a:gdLst/>
                    <a:ahLst/>
                    <a:cxnLst>
                      <a:cxn ang="0">
                        <a:pos x="50" y="71"/>
                      </a:cxn>
                      <a:cxn ang="0">
                        <a:pos x="0" y="36"/>
                      </a:cxn>
                      <a:cxn ang="0">
                        <a:pos x="50" y="0"/>
                      </a:cxn>
                      <a:cxn ang="0">
                        <a:pos x="50" y="20"/>
                      </a:cxn>
                      <a:cxn ang="0">
                        <a:pos x="70" y="20"/>
                      </a:cxn>
                      <a:cxn ang="0">
                        <a:pos x="106" y="53"/>
                      </a:cxn>
                      <a:cxn ang="0">
                        <a:pos x="85" y="89"/>
                      </a:cxn>
                      <a:cxn ang="0">
                        <a:pos x="85" y="65"/>
                      </a:cxn>
                      <a:cxn ang="0">
                        <a:pos x="67" y="51"/>
                      </a:cxn>
                      <a:cxn ang="0">
                        <a:pos x="50" y="51"/>
                      </a:cxn>
                    </a:cxnLst>
                    <a:rect l="0" t="0" r="r" b="b"/>
                    <a:pathLst>
                      <a:path w="106" h="89">
                        <a:moveTo>
                          <a:pt x="50" y="71"/>
                        </a:moveTo>
                        <a:cubicBezTo>
                          <a:pt x="0" y="36"/>
                          <a:pt x="0" y="36"/>
                          <a:pt x="0" y="36"/>
                        </a:cubicBezTo>
                        <a:cubicBezTo>
                          <a:pt x="50" y="0"/>
                          <a:pt x="50" y="0"/>
                          <a:pt x="50" y="0"/>
                        </a:cubicBezTo>
                        <a:cubicBezTo>
                          <a:pt x="50" y="20"/>
                          <a:pt x="50" y="20"/>
                          <a:pt x="50" y="20"/>
                        </a:cubicBezTo>
                        <a:cubicBezTo>
                          <a:pt x="50" y="20"/>
                          <a:pt x="59" y="20"/>
                          <a:pt x="70" y="20"/>
                        </a:cubicBezTo>
                        <a:cubicBezTo>
                          <a:pt x="83" y="20"/>
                          <a:pt x="106" y="31"/>
                          <a:pt x="106" y="53"/>
                        </a:cubicBezTo>
                        <a:cubicBezTo>
                          <a:pt x="106" y="70"/>
                          <a:pt x="92" y="87"/>
                          <a:pt x="85" y="89"/>
                        </a:cubicBezTo>
                        <a:cubicBezTo>
                          <a:pt x="85" y="89"/>
                          <a:pt x="86" y="68"/>
                          <a:pt x="85" y="65"/>
                        </a:cubicBezTo>
                        <a:cubicBezTo>
                          <a:pt x="85" y="62"/>
                          <a:pt x="84" y="51"/>
                          <a:pt x="67" y="51"/>
                        </a:cubicBezTo>
                        <a:cubicBezTo>
                          <a:pt x="50" y="51"/>
                          <a:pt x="50" y="51"/>
                          <a:pt x="50" y="51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72" name="Freeform 357">
                    <a:extLst>
                      <a:ext uri="{FF2B5EF4-FFF2-40B4-BE49-F238E27FC236}">
                        <a16:creationId xmlns:a16="http://schemas.microsoft.com/office/drawing/2014/main" id="{D64D38CF-ECA4-4894-95A7-4710E28C23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7088" y="2160588"/>
                    <a:ext cx="238125" cy="203200"/>
                  </a:xfrm>
                  <a:custGeom>
                    <a:avLst/>
                    <a:gdLst/>
                    <a:ahLst/>
                    <a:cxnLst>
                      <a:cxn ang="0">
                        <a:pos x="55" y="19"/>
                      </a:cxn>
                      <a:cxn ang="0">
                        <a:pos x="106" y="54"/>
                      </a:cxn>
                      <a:cxn ang="0">
                        <a:pos x="56" y="90"/>
                      </a:cxn>
                      <a:cxn ang="0">
                        <a:pos x="55" y="70"/>
                      </a:cxn>
                      <a:cxn ang="0">
                        <a:pos x="36" y="70"/>
                      </a:cxn>
                      <a:cxn ang="0">
                        <a:pos x="0" y="36"/>
                      </a:cxn>
                      <a:cxn ang="0">
                        <a:pos x="21" y="0"/>
                      </a:cxn>
                      <a:cxn ang="0">
                        <a:pos x="20" y="25"/>
                      </a:cxn>
                      <a:cxn ang="0">
                        <a:pos x="39" y="39"/>
                      </a:cxn>
                      <a:cxn ang="0">
                        <a:pos x="55" y="39"/>
                      </a:cxn>
                    </a:cxnLst>
                    <a:rect l="0" t="0" r="r" b="b"/>
                    <a:pathLst>
                      <a:path w="106" h="90">
                        <a:moveTo>
                          <a:pt x="55" y="19"/>
                        </a:moveTo>
                        <a:cubicBezTo>
                          <a:pt x="106" y="54"/>
                          <a:pt x="106" y="54"/>
                          <a:pt x="106" y="54"/>
                        </a:cubicBezTo>
                        <a:cubicBezTo>
                          <a:pt x="56" y="90"/>
                          <a:pt x="56" y="90"/>
                          <a:pt x="56" y="90"/>
                        </a:cubicBezTo>
                        <a:cubicBezTo>
                          <a:pt x="55" y="70"/>
                          <a:pt x="55" y="70"/>
                          <a:pt x="55" y="70"/>
                        </a:cubicBezTo>
                        <a:cubicBezTo>
                          <a:pt x="55" y="70"/>
                          <a:pt x="46" y="70"/>
                          <a:pt x="36" y="70"/>
                        </a:cubicBezTo>
                        <a:cubicBezTo>
                          <a:pt x="23" y="69"/>
                          <a:pt x="0" y="59"/>
                          <a:pt x="0" y="36"/>
                        </a:cubicBezTo>
                        <a:cubicBezTo>
                          <a:pt x="0" y="19"/>
                          <a:pt x="14" y="2"/>
                          <a:pt x="21" y="0"/>
                        </a:cubicBezTo>
                        <a:cubicBezTo>
                          <a:pt x="21" y="0"/>
                          <a:pt x="19" y="21"/>
                          <a:pt x="20" y="25"/>
                        </a:cubicBezTo>
                        <a:cubicBezTo>
                          <a:pt x="21" y="27"/>
                          <a:pt x="22" y="38"/>
                          <a:pt x="39" y="39"/>
                        </a:cubicBezTo>
                        <a:cubicBezTo>
                          <a:pt x="55" y="39"/>
                          <a:pt x="55" y="39"/>
                          <a:pt x="55" y="39"/>
                        </a:cubicBezTo>
                      </a:path>
                    </a:pathLst>
                  </a:custGeom>
                  <a:noFill/>
                  <a:ln w="12700" cap="rnd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Verdana"/>
                      <a:ea typeface="+mn-ea"/>
                      <a:cs typeface="Arial" pitchFamily="34" charset="0"/>
                    </a:endParaRPr>
                  </a:p>
                </p:txBody>
              </p:sp>
            </p:grpSp>
          </p:grp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87ABE40-CFE6-47DA-A3D3-3C0A4174C8D5}"/>
                </a:ext>
              </a:extLst>
            </p:cNvPr>
            <p:cNvSpPr/>
            <p:nvPr/>
          </p:nvSpPr>
          <p:spPr>
            <a:xfrm>
              <a:off x="10357266" y="3152875"/>
              <a:ext cx="1702736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Vesting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261BA49-7CE7-42DE-9E2B-07112EA98DE8}"/>
                </a:ext>
              </a:extLst>
            </p:cNvPr>
            <p:cNvSpPr/>
            <p:nvPr/>
          </p:nvSpPr>
          <p:spPr>
            <a:xfrm>
              <a:off x="-121093" y="1973878"/>
              <a:ext cx="12510040" cy="1662342"/>
            </a:xfrm>
            <a:prstGeom prst="rect">
              <a:avLst/>
            </a:prstGeom>
            <a:noFill/>
            <a:ln>
              <a:solidFill>
                <a:srgbClr val="7F7F7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0C921D4-0250-4A20-AC01-33CF60CA7DAB}"/>
                </a:ext>
              </a:extLst>
            </p:cNvPr>
            <p:cNvSpPr/>
            <p:nvPr/>
          </p:nvSpPr>
          <p:spPr>
            <a:xfrm>
              <a:off x="1295577" y="3152875"/>
              <a:ext cx="1931600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Application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BCD5453-8FD3-42C8-9FB2-FBCA78863E27}"/>
                </a:ext>
              </a:extLst>
            </p:cNvPr>
            <p:cNvSpPr/>
            <p:nvPr/>
          </p:nvSpPr>
          <p:spPr>
            <a:xfrm>
              <a:off x="4451191" y="3152875"/>
              <a:ext cx="1702736" cy="261610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Pre-start 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829A131-CA98-4AB6-AF6D-AFDDD9667818}"/>
                </a:ext>
              </a:extLst>
            </p:cNvPr>
            <p:cNvSpPr/>
            <p:nvPr/>
          </p:nvSpPr>
          <p:spPr>
            <a:xfrm>
              <a:off x="7463404" y="3422202"/>
              <a:ext cx="1702736" cy="430887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Connection &amp; Wholesale invoicing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EE201E7D-2215-4C71-8877-4FEF15F37B84}"/>
                </a:ext>
              </a:extLst>
            </p:cNvPr>
            <p:cNvGrpSpPr/>
            <p:nvPr/>
          </p:nvGrpSpPr>
          <p:grpSpPr>
            <a:xfrm>
              <a:off x="500332" y="2629231"/>
              <a:ext cx="445093" cy="288000"/>
              <a:chOff x="6202726" y="3026140"/>
              <a:chExt cx="445093" cy="288000"/>
            </a:xfrm>
          </p:grpSpPr>
          <p:sp>
            <p:nvSpPr>
              <p:cNvPr id="55" name="Freeform 82">
                <a:extLst>
                  <a:ext uri="{FF2B5EF4-FFF2-40B4-BE49-F238E27FC236}">
                    <a16:creationId xmlns:a16="http://schemas.microsoft.com/office/drawing/2014/main" id="{5276E65A-81DC-4BA5-8DF0-DC3120118B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0581" y="3026140"/>
                <a:ext cx="75055" cy="40146"/>
              </a:xfrm>
              <a:custGeom>
                <a:avLst/>
                <a:gdLst>
                  <a:gd name="T0" fmla="*/ 1 w 18"/>
                  <a:gd name="T1" fmla="*/ 10 h 10"/>
                  <a:gd name="T2" fmla="*/ 8 w 18"/>
                  <a:gd name="T3" fmla="*/ 1 h 10"/>
                  <a:gd name="T4" fmla="*/ 18 w 18"/>
                  <a:gd name="T5" fmla="*/ 6 h 10"/>
                  <a:gd name="T6" fmla="*/ 1 w 18"/>
                  <a:gd name="T7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0">
                    <a:moveTo>
                      <a:pt x="1" y="10"/>
                    </a:moveTo>
                    <a:cubicBezTo>
                      <a:pt x="0" y="6"/>
                      <a:pt x="3" y="2"/>
                      <a:pt x="8" y="1"/>
                    </a:cubicBezTo>
                    <a:cubicBezTo>
                      <a:pt x="12" y="0"/>
                      <a:pt x="16" y="2"/>
                      <a:pt x="18" y="6"/>
                    </a:cubicBezTo>
                    <a:cubicBezTo>
                      <a:pt x="11" y="5"/>
                      <a:pt x="6" y="8"/>
                      <a:pt x="1" y="10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56" name="Freeform 83">
                <a:extLst>
                  <a:ext uri="{FF2B5EF4-FFF2-40B4-BE49-F238E27FC236}">
                    <a16:creationId xmlns:a16="http://schemas.microsoft.com/office/drawing/2014/main" id="{6997FA16-F232-4A8E-A816-526287DF4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26654" y="3026140"/>
                <a:ext cx="69818" cy="40146"/>
              </a:xfrm>
              <a:custGeom>
                <a:avLst/>
                <a:gdLst>
                  <a:gd name="T0" fmla="*/ 0 w 17"/>
                  <a:gd name="T1" fmla="*/ 6 h 10"/>
                  <a:gd name="T2" fmla="*/ 10 w 17"/>
                  <a:gd name="T3" fmla="*/ 1 h 10"/>
                  <a:gd name="T4" fmla="*/ 17 w 17"/>
                  <a:gd name="T5" fmla="*/ 10 h 10"/>
                  <a:gd name="T6" fmla="*/ 9 w 17"/>
                  <a:gd name="T7" fmla="*/ 7 h 10"/>
                  <a:gd name="T8" fmla="*/ 0 w 17"/>
                  <a:gd name="T9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0" y="6"/>
                    </a:moveTo>
                    <a:cubicBezTo>
                      <a:pt x="2" y="2"/>
                      <a:pt x="6" y="0"/>
                      <a:pt x="10" y="1"/>
                    </a:cubicBezTo>
                    <a:cubicBezTo>
                      <a:pt x="15" y="2"/>
                      <a:pt x="17" y="6"/>
                      <a:pt x="17" y="10"/>
                    </a:cubicBezTo>
                    <a:cubicBezTo>
                      <a:pt x="15" y="9"/>
                      <a:pt x="12" y="8"/>
                      <a:pt x="9" y="7"/>
                    </a:cubicBezTo>
                    <a:cubicBezTo>
                      <a:pt x="6" y="6"/>
                      <a:pt x="3" y="6"/>
                      <a:pt x="0" y="6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57" name="Oval 84">
                <a:extLst>
                  <a:ext uri="{FF2B5EF4-FFF2-40B4-BE49-F238E27FC236}">
                    <a16:creationId xmlns:a16="http://schemas.microsoft.com/office/drawing/2014/main" id="{B236CC0F-8D3C-428E-8B76-91ECB639FB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05199" y="3195449"/>
                <a:ext cx="41891" cy="45382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58" name="Freeform 86">
                <a:extLst>
                  <a:ext uri="{FF2B5EF4-FFF2-40B4-BE49-F238E27FC236}">
                    <a16:creationId xmlns:a16="http://schemas.microsoft.com/office/drawing/2014/main" id="{30D55F29-B92F-4A1B-ABF4-F7D5C4E43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5963" y="3153558"/>
                <a:ext cx="87273" cy="54110"/>
              </a:xfrm>
              <a:custGeom>
                <a:avLst/>
                <a:gdLst>
                  <a:gd name="T0" fmla="*/ 3 w 21"/>
                  <a:gd name="T1" fmla="*/ 6 h 13"/>
                  <a:gd name="T2" fmla="*/ 0 w 21"/>
                  <a:gd name="T3" fmla="*/ 13 h 13"/>
                  <a:gd name="T4" fmla="*/ 4 w 21"/>
                  <a:gd name="T5" fmla="*/ 11 h 13"/>
                  <a:gd name="T6" fmla="*/ 4 w 21"/>
                  <a:gd name="T7" fmla="*/ 11 h 13"/>
                  <a:gd name="T8" fmla="*/ 5 w 21"/>
                  <a:gd name="T9" fmla="*/ 11 h 13"/>
                  <a:gd name="T10" fmla="*/ 18 w 21"/>
                  <a:gd name="T11" fmla="*/ 4 h 13"/>
                  <a:gd name="T12" fmla="*/ 18 w 21"/>
                  <a:gd name="T13" fmla="*/ 4 h 13"/>
                  <a:gd name="T14" fmla="*/ 21 w 21"/>
                  <a:gd name="T15" fmla="*/ 4 h 13"/>
                  <a:gd name="T16" fmla="*/ 21 w 21"/>
                  <a:gd name="T17" fmla="*/ 4 h 13"/>
                  <a:gd name="T18" fmla="*/ 3 w 21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13">
                    <a:moveTo>
                      <a:pt x="3" y="6"/>
                    </a:moveTo>
                    <a:cubicBezTo>
                      <a:pt x="1" y="8"/>
                      <a:pt x="0" y="10"/>
                      <a:pt x="0" y="13"/>
                    </a:cubicBezTo>
                    <a:cubicBezTo>
                      <a:pt x="2" y="12"/>
                      <a:pt x="3" y="11"/>
                      <a:pt x="4" y="11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8" y="9"/>
                      <a:pt x="12" y="5"/>
                      <a:pt x="18" y="4"/>
                    </a:cubicBezTo>
                    <a:cubicBezTo>
                      <a:pt x="18" y="4"/>
                      <a:pt x="18" y="4"/>
                      <a:pt x="18" y="4"/>
                    </a:cubicBezTo>
                    <a:cubicBezTo>
                      <a:pt x="19" y="4"/>
                      <a:pt x="20" y="4"/>
                      <a:pt x="21" y="4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15" y="0"/>
                      <a:pt x="7" y="1"/>
                      <a:pt x="3" y="6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59" name="Freeform 87">
                <a:extLst>
                  <a:ext uri="{FF2B5EF4-FFF2-40B4-BE49-F238E27FC236}">
                    <a16:creationId xmlns:a16="http://schemas.microsoft.com/office/drawing/2014/main" id="{EF814395-6E1F-4A35-B285-699D6ADDC8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5890" y="3153558"/>
                <a:ext cx="87273" cy="54110"/>
              </a:xfrm>
              <a:custGeom>
                <a:avLst/>
                <a:gdLst>
                  <a:gd name="T0" fmla="*/ 3 w 21"/>
                  <a:gd name="T1" fmla="*/ 6 h 13"/>
                  <a:gd name="T2" fmla="*/ 0 w 21"/>
                  <a:gd name="T3" fmla="*/ 13 h 13"/>
                  <a:gd name="T4" fmla="*/ 5 w 21"/>
                  <a:gd name="T5" fmla="*/ 11 h 13"/>
                  <a:gd name="T6" fmla="*/ 5 w 21"/>
                  <a:gd name="T7" fmla="*/ 11 h 13"/>
                  <a:gd name="T8" fmla="*/ 6 w 21"/>
                  <a:gd name="T9" fmla="*/ 11 h 13"/>
                  <a:gd name="T10" fmla="*/ 18 w 21"/>
                  <a:gd name="T11" fmla="*/ 4 h 13"/>
                  <a:gd name="T12" fmla="*/ 19 w 21"/>
                  <a:gd name="T13" fmla="*/ 4 h 13"/>
                  <a:gd name="T14" fmla="*/ 21 w 21"/>
                  <a:gd name="T15" fmla="*/ 4 h 13"/>
                  <a:gd name="T16" fmla="*/ 21 w 21"/>
                  <a:gd name="T17" fmla="*/ 4 h 13"/>
                  <a:gd name="T18" fmla="*/ 3 w 21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13">
                    <a:moveTo>
                      <a:pt x="3" y="6"/>
                    </a:moveTo>
                    <a:cubicBezTo>
                      <a:pt x="2" y="8"/>
                      <a:pt x="1" y="10"/>
                      <a:pt x="0" y="13"/>
                    </a:cubicBezTo>
                    <a:cubicBezTo>
                      <a:pt x="2" y="12"/>
                      <a:pt x="4" y="11"/>
                      <a:pt x="5" y="11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1"/>
                      <a:pt x="6" y="11"/>
                    </a:cubicBezTo>
                    <a:cubicBezTo>
                      <a:pt x="9" y="9"/>
                      <a:pt x="13" y="5"/>
                      <a:pt x="18" y="4"/>
                    </a:cubicBezTo>
                    <a:cubicBezTo>
                      <a:pt x="19" y="4"/>
                      <a:pt x="19" y="4"/>
                      <a:pt x="19" y="4"/>
                    </a:cubicBezTo>
                    <a:cubicBezTo>
                      <a:pt x="20" y="4"/>
                      <a:pt x="21" y="4"/>
                      <a:pt x="21" y="4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15" y="0"/>
                      <a:pt x="8" y="1"/>
                      <a:pt x="3" y="6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60" name="Freeform 88">
                <a:extLst>
                  <a:ext uri="{FF2B5EF4-FFF2-40B4-BE49-F238E27FC236}">
                    <a16:creationId xmlns:a16="http://schemas.microsoft.com/office/drawing/2014/main" id="{B602747C-46DE-4D15-B2B3-71BD565138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02726" y="3059303"/>
                <a:ext cx="445093" cy="254837"/>
              </a:xfrm>
              <a:custGeom>
                <a:avLst/>
                <a:gdLst>
                  <a:gd name="T0" fmla="*/ 98 w 108"/>
                  <a:gd name="T1" fmla="*/ 19 h 62"/>
                  <a:gd name="T2" fmla="*/ 86 w 108"/>
                  <a:gd name="T3" fmla="*/ 7 h 62"/>
                  <a:gd name="T4" fmla="*/ 84 w 108"/>
                  <a:gd name="T5" fmla="*/ 5 h 62"/>
                  <a:gd name="T6" fmla="*/ 68 w 108"/>
                  <a:gd name="T7" fmla="*/ 3 h 62"/>
                  <a:gd name="T8" fmla="*/ 50 w 108"/>
                  <a:gd name="T9" fmla="*/ 6 h 62"/>
                  <a:gd name="T10" fmla="*/ 40 w 108"/>
                  <a:gd name="T11" fmla="*/ 3 h 62"/>
                  <a:gd name="T12" fmla="*/ 23 w 108"/>
                  <a:gd name="T13" fmla="*/ 6 h 62"/>
                  <a:gd name="T14" fmla="*/ 17 w 108"/>
                  <a:gd name="T15" fmla="*/ 12 h 62"/>
                  <a:gd name="T16" fmla="*/ 9 w 108"/>
                  <a:gd name="T17" fmla="*/ 20 h 62"/>
                  <a:gd name="T18" fmla="*/ 0 w 108"/>
                  <a:gd name="T19" fmla="*/ 38 h 62"/>
                  <a:gd name="T20" fmla="*/ 23 w 108"/>
                  <a:gd name="T21" fmla="*/ 62 h 62"/>
                  <a:gd name="T22" fmla="*/ 45 w 108"/>
                  <a:gd name="T23" fmla="*/ 47 h 62"/>
                  <a:gd name="T24" fmla="*/ 45 w 108"/>
                  <a:gd name="T25" fmla="*/ 47 h 62"/>
                  <a:gd name="T26" fmla="*/ 63 w 108"/>
                  <a:gd name="T27" fmla="*/ 47 h 62"/>
                  <a:gd name="T28" fmla="*/ 64 w 108"/>
                  <a:gd name="T29" fmla="*/ 49 h 62"/>
                  <a:gd name="T30" fmla="*/ 85 w 108"/>
                  <a:gd name="T31" fmla="*/ 62 h 62"/>
                  <a:gd name="T32" fmla="*/ 108 w 108"/>
                  <a:gd name="T33" fmla="*/ 38 h 62"/>
                  <a:gd name="T34" fmla="*/ 98 w 108"/>
                  <a:gd name="T35" fmla="*/ 19 h 62"/>
                  <a:gd name="T36" fmla="*/ 23 w 108"/>
                  <a:gd name="T37" fmla="*/ 57 h 62"/>
                  <a:gd name="T38" fmla="*/ 5 w 108"/>
                  <a:gd name="T39" fmla="*/ 38 h 62"/>
                  <a:gd name="T40" fmla="*/ 23 w 108"/>
                  <a:gd name="T41" fmla="*/ 20 h 62"/>
                  <a:gd name="T42" fmla="*/ 42 w 108"/>
                  <a:gd name="T43" fmla="*/ 38 h 62"/>
                  <a:gd name="T44" fmla="*/ 23 w 108"/>
                  <a:gd name="T45" fmla="*/ 57 h 62"/>
                  <a:gd name="T46" fmla="*/ 54 w 108"/>
                  <a:gd name="T47" fmla="*/ 44 h 62"/>
                  <a:gd name="T48" fmla="*/ 49 w 108"/>
                  <a:gd name="T49" fmla="*/ 38 h 62"/>
                  <a:gd name="T50" fmla="*/ 54 w 108"/>
                  <a:gd name="T51" fmla="*/ 33 h 62"/>
                  <a:gd name="T52" fmla="*/ 59 w 108"/>
                  <a:gd name="T53" fmla="*/ 38 h 62"/>
                  <a:gd name="T54" fmla="*/ 54 w 108"/>
                  <a:gd name="T55" fmla="*/ 44 h 62"/>
                  <a:gd name="T56" fmla="*/ 85 w 108"/>
                  <a:gd name="T57" fmla="*/ 57 h 62"/>
                  <a:gd name="T58" fmla="*/ 67 w 108"/>
                  <a:gd name="T59" fmla="*/ 38 h 62"/>
                  <a:gd name="T60" fmla="*/ 85 w 108"/>
                  <a:gd name="T61" fmla="*/ 20 h 62"/>
                  <a:gd name="T62" fmla="*/ 103 w 108"/>
                  <a:gd name="T63" fmla="*/ 38 h 62"/>
                  <a:gd name="T64" fmla="*/ 85 w 108"/>
                  <a:gd name="T65" fmla="*/ 57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8" h="62">
                    <a:moveTo>
                      <a:pt x="98" y="19"/>
                    </a:moveTo>
                    <a:cubicBezTo>
                      <a:pt x="94" y="15"/>
                      <a:pt x="90" y="11"/>
                      <a:pt x="86" y="7"/>
                    </a:cubicBezTo>
                    <a:cubicBezTo>
                      <a:pt x="85" y="6"/>
                      <a:pt x="85" y="6"/>
                      <a:pt x="84" y="5"/>
                    </a:cubicBezTo>
                    <a:cubicBezTo>
                      <a:pt x="79" y="1"/>
                      <a:pt x="74" y="0"/>
                      <a:pt x="68" y="3"/>
                    </a:cubicBezTo>
                    <a:cubicBezTo>
                      <a:pt x="62" y="6"/>
                      <a:pt x="56" y="8"/>
                      <a:pt x="50" y="6"/>
                    </a:cubicBezTo>
                    <a:cubicBezTo>
                      <a:pt x="46" y="5"/>
                      <a:pt x="43" y="4"/>
                      <a:pt x="40" y="3"/>
                    </a:cubicBezTo>
                    <a:cubicBezTo>
                      <a:pt x="34" y="0"/>
                      <a:pt x="28" y="1"/>
                      <a:pt x="23" y="6"/>
                    </a:cubicBezTo>
                    <a:cubicBezTo>
                      <a:pt x="21" y="8"/>
                      <a:pt x="19" y="10"/>
                      <a:pt x="17" y="12"/>
                    </a:cubicBezTo>
                    <a:cubicBezTo>
                      <a:pt x="15" y="14"/>
                      <a:pt x="12" y="17"/>
                      <a:pt x="9" y="20"/>
                    </a:cubicBezTo>
                    <a:cubicBezTo>
                      <a:pt x="4" y="24"/>
                      <a:pt x="0" y="31"/>
                      <a:pt x="0" y="38"/>
                    </a:cubicBezTo>
                    <a:cubicBezTo>
                      <a:pt x="0" y="51"/>
                      <a:pt x="10" y="62"/>
                      <a:pt x="23" y="62"/>
                    </a:cubicBezTo>
                    <a:cubicBezTo>
                      <a:pt x="33" y="62"/>
                      <a:pt x="41" y="56"/>
                      <a:pt x="45" y="47"/>
                    </a:cubicBezTo>
                    <a:cubicBezTo>
                      <a:pt x="45" y="47"/>
                      <a:pt x="45" y="47"/>
                      <a:pt x="45" y="47"/>
                    </a:cubicBezTo>
                    <a:cubicBezTo>
                      <a:pt x="51" y="52"/>
                      <a:pt x="57" y="52"/>
                      <a:pt x="63" y="47"/>
                    </a:cubicBezTo>
                    <a:cubicBezTo>
                      <a:pt x="63" y="48"/>
                      <a:pt x="64" y="48"/>
                      <a:pt x="64" y="49"/>
                    </a:cubicBezTo>
                    <a:cubicBezTo>
                      <a:pt x="68" y="57"/>
                      <a:pt x="76" y="62"/>
                      <a:pt x="85" y="62"/>
                    </a:cubicBezTo>
                    <a:cubicBezTo>
                      <a:pt x="98" y="62"/>
                      <a:pt x="108" y="51"/>
                      <a:pt x="108" y="38"/>
                    </a:cubicBezTo>
                    <a:cubicBezTo>
                      <a:pt x="108" y="30"/>
                      <a:pt x="104" y="23"/>
                      <a:pt x="98" y="19"/>
                    </a:cubicBezTo>
                    <a:close/>
                    <a:moveTo>
                      <a:pt x="23" y="57"/>
                    </a:moveTo>
                    <a:cubicBezTo>
                      <a:pt x="13" y="57"/>
                      <a:pt x="5" y="48"/>
                      <a:pt x="5" y="38"/>
                    </a:cubicBezTo>
                    <a:cubicBezTo>
                      <a:pt x="5" y="28"/>
                      <a:pt x="13" y="20"/>
                      <a:pt x="23" y="20"/>
                    </a:cubicBezTo>
                    <a:cubicBezTo>
                      <a:pt x="33" y="20"/>
                      <a:pt x="42" y="28"/>
                      <a:pt x="42" y="38"/>
                    </a:cubicBezTo>
                    <a:cubicBezTo>
                      <a:pt x="42" y="48"/>
                      <a:pt x="33" y="57"/>
                      <a:pt x="23" y="57"/>
                    </a:cubicBezTo>
                    <a:close/>
                    <a:moveTo>
                      <a:pt x="54" y="44"/>
                    </a:moveTo>
                    <a:cubicBezTo>
                      <a:pt x="51" y="44"/>
                      <a:pt x="49" y="41"/>
                      <a:pt x="49" y="38"/>
                    </a:cubicBezTo>
                    <a:cubicBezTo>
                      <a:pt x="49" y="35"/>
                      <a:pt x="51" y="33"/>
                      <a:pt x="54" y="33"/>
                    </a:cubicBezTo>
                    <a:cubicBezTo>
                      <a:pt x="57" y="33"/>
                      <a:pt x="59" y="35"/>
                      <a:pt x="59" y="38"/>
                    </a:cubicBezTo>
                    <a:cubicBezTo>
                      <a:pt x="59" y="41"/>
                      <a:pt x="57" y="44"/>
                      <a:pt x="54" y="44"/>
                    </a:cubicBezTo>
                    <a:close/>
                    <a:moveTo>
                      <a:pt x="85" y="57"/>
                    </a:moveTo>
                    <a:cubicBezTo>
                      <a:pt x="75" y="57"/>
                      <a:pt x="67" y="48"/>
                      <a:pt x="67" y="38"/>
                    </a:cubicBezTo>
                    <a:cubicBezTo>
                      <a:pt x="67" y="28"/>
                      <a:pt x="75" y="20"/>
                      <a:pt x="85" y="20"/>
                    </a:cubicBezTo>
                    <a:cubicBezTo>
                      <a:pt x="95" y="20"/>
                      <a:pt x="103" y="28"/>
                      <a:pt x="103" y="38"/>
                    </a:cubicBezTo>
                    <a:cubicBezTo>
                      <a:pt x="103" y="48"/>
                      <a:pt x="95" y="57"/>
                      <a:pt x="85" y="57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</p:grp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AE3DBE26-6053-49AC-BD3C-D21236F24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2830" y="2651193"/>
              <a:ext cx="338042" cy="215253"/>
            </a:xfrm>
            <a:custGeom>
              <a:avLst/>
              <a:gdLst>
                <a:gd name="T0" fmla="*/ 88 w 99"/>
                <a:gd name="T1" fmla="*/ 0 h 63"/>
                <a:gd name="T2" fmla="*/ 10 w 99"/>
                <a:gd name="T3" fmla="*/ 1 h 63"/>
                <a:gd name="T4" fmla="*/ 0 w 99"/>
                <a:gd name="T5" fmla="*/ 12 h 63"/>
                <a:gd name="T6" fmla="*/ 0 w 99"/>
                <a:gd name="T7" fmla="*/ 17 h 63"/>
                <a:gd name="T8" fmla="*/ 1 w 99"/>
                <a:gd name="T9" fmla="*/ 61 h 63"/>
                <a:gd name="T10" fmla="*/ 89 w 99"/>
                <a:gd name="T11" fmla="*/ 63 h 63"/>
                <a:gd name="T12" fmla="*/ 99 w 99"/>
                <a:gd name="T13" fmla="*/ 51 h 63"/>
                <a:gd name="T14" fmla="*/ 99 w 99"/>
                <a:gd name="T15" fmla="*/ 9 h 63"/>
                <a:gd name="T16" fmla="*/ 88 w 99"/>
                <a:gd name="T17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" h="63">
                  <a:moveTo>
                    <a:pt x="88" y="0"/>
                  </a:moveTo>
                  <a:cubicBezTo>
                    <a:pt x="83" y="0"/>
                    <a:pt x="14" y="0"/>
                    <a:pt x="10" y="1"/>
                  </a:cubicBezTo>
                  <a:cubicBezTo>
                    <a:pt x="2" y="1"/>
                    <a:pt x="0" y="4"/>
                    <a:pt x="0" y="1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24"/>
                    <a:pt x="2" y="53"/>
                    <a:pt x="1" y="61"/>
                  </a:cubicBezTo>
                  <a:cubicBezTo>
                    <a:pt x="3" y="62"/>
                    <a:pt x="81" y="63"/>
                    <a:pt x="89" y="63"/>
                  </a:cubicBezTo>
                  <a:cubicBezTo>
                    <a:pt x="96" y="62"/>
                    <a:pt x="99" y="61"/>
                    <a:pt x="99" y="51"/>
                  </a:cubicBezTo>
                  <a:cubicBezTo>
                    <a:pt x="99" y="9"/>
                    <a:pt x="99" y="9"/>
                    <a:pt x="99" y="9"/>
                  </a:cubicBezTo>
                  <a:cubicBezTo>
                    <a:pt x="99" y="2"/>
                    <a:pt x="96" y="1"/>
                    <a:pt x="88" y="0"/>
                  </a:cubicBez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173B7AD7-08E8-4B7B-A24D-B83BED06E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5053" y="2668655"/>
              <a:ext cx="297594" cy="182027"/>
            </a:xfrm>
            <a:custGeom>
              <a:avLst/>
              <a:gdLst>
                <a:gd name="T0" fmla="*/ 87 w 87"/>
                <a:gd name="T1" fmla="*/ 53 h 53"/>
                <a:gd name="T2" fmla="*/ 1 w 87"/>
                <a:gd name="T3" fmla="*/ 52 h 53"/>
                <a:gd name="T4" fmla="*/ 0 w 87"/>
                <a:gd name="T5" fmla="*/ 1 h 53"/>
                <a:gd name="T6" fmla="*/ 87 w 87"/>
                <a:gd name="T7" fmla="*/ 1 h 53"/>
                <a:gd name="T8" fmla="*/ 87 w 87"/>
                <a:gd name="T9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53">
                  <a:moveTo>
                    <a:pt x="87" y="53"/>
                  </a:moveTo>
                  <a:cubicBezTo>
                    <a:pt x="1" y="52"/>
                    <a:pt x="1" y="52"/>
                    <a:pt x="1" y="52"/>
                  </a:cubicBezTo>
                  <a:cubicBezTo>
                    <a:pt x="1" y="52"/>
                    <a:pt x="0" y="19"/>
                    <a:pt x="0" y="1"/>
                  </a:cubicBezTo>
                  <a:cubicBezTo>
                    <a:pt x="11" y="0"/>
                    <a:pt x="77" y="0"/>
                    <a:pt x="87" y="1"/>
                  </a:cubicBezTo>
                  <a:cubicBezTo>
                    <a:pt x="87" y="25"/>
                    <a:pt x="87" y="53"/>
                    <a:pt x="87" y="53"/>
                  </a:cubicBezTo>
                </a:path>
              </a:pathLst>
            </a:custGeom>
            <a:solidFill>
              <a:srgbClr val="7F7F7F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3C06D802-DFF8-4035-A0C5-6D748AE11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256" y="2882965"/>
              <a:ext cx="400162" cy="27447"/>
            </a:xfrm>
            <a:custGeom>
              <a:avLst/>
              <a:gdLst>
                <a:gd name="T0" fmla="*/ 110 w 117"/>
                <a:gd name="T1" fmla="*/ 8 h 8"/>
                <a:gd name="T2" fmla="*/ 7 w 117"/>
                <a:gd name="T3" fmla="*/ 8 h 8"/>
                <a:gd name="T4" fmla="*/ 0 w 117"/>
                <a:gd name="T5" fmla="*/ 1 h 8"/>
                <a:gd name="T6" fmla="*/ 0 w 117"/>
                <a:gd name="T7" fmla="*/ 0 h 8"/>
                <a:gd name="T8" fmla="*/ 117 w 117"/>
                <a:gd name="T9" fmla="*/ 0 h 8"/>
                <a:gd name="T10" fmla="*/ 117 w 117"/>
                <a:gd name="T11" fmla="*/ 1 h 8"/>
                <a:gd name="T12" fmla="*/ 110 w 11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7" h="8">
                  <a:moveTo>
                    <a:pt x="110" y="8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3" y="8"/>
                    <a:pt x="0" y="5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7" y="5"/>
                    <a:pt x="114" y="8"/>
                    <a:pt x="110" y="8"/>
                  </a:cubicBez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7EC32D0-536F-444D-82B8-6DD288AEAB8E}"/>
                </a:ext>
              </a:extLst>
            </p:cNvPr>
            <p:cNvGrpSpPr/>
            <p:nvPr/>
          </p:nvGrpSpPr>
          <p:grpSpPr>
            <a:xfrm>
              <a:off x="3633462" y="2594642"/>
              <a:ext cx="221368" cy="430397"/>
              <a:chOff x="11403658" y="1789338"/>
              <a:chExt cx="305160" cy="587594"/>
            </a:xfrm>
          </p:grpSpPr>
          <p:sp>
            <p:nvSpPr>
              <p:cNvPr id="52" name="Freeform 34">
                <a:extLst>
                  <a:ext uri="{FF2B5EF4-FFF2-40B4-BE49-F238E27FC236}">
                    <a16:creationId xmlns:a16="http://schemas.microsoft.com/office/drawing/2014/main" id="{736BF10C-E311-4708-828D-76E3FE7F09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28547" y="1789338"/>
                <a:ext cx="280271" cy="232657"/>
              </a:xfrm>
              <a:custGeom>
                <a:avLst/>
                <a:gdLst>
                  <a:gd name="T0" fmla="*/ 82 w 110"/>
                  <a:gd name="T1" fmla="*/ 6 h 91"/>
                  <a:gd name="T2" fmla="*/ 39 w 110"/>
                  <a:gd name="T3" fmla="*/ 9 h 91"/>
                  <a:gd name="T4" fmla="*/ 2 w 110"/>
                  <a:gd name="T5" fmla="*/ 42 h 91"/>
                  <a:gd name="T6" fmla="*/ 0 w 110"/>
                  <a:gd name="T7" fmla="*/ 46 h 91"/>
                  <a:gd name="T8" fmla="*/ 3 w 110"/>
                  <a:gd name="T9" fmla="*/ 82 h 91"/>
                  <a:gd name="T10" fmla="*/ 8 w 110"/>
                  <a:gd name="T11" fmla="*/ 86 h 91"/>
                  <a:gd name="T12" fmla="*/ 8 w 110"/>
                  <a:gd name="T13" fmla="*/ 86 h 91"/>
                  <a:gd name="T14" fmla="*/ 8 w 110"/>
                  <a:gd name="T15" fmla="*/ 87 h 91"/>
                  <a:gd name="T16" fmla="*/ 13 w 110"/>
                  <a:gd name="T17" fmla="*/ 91 h 91"/>
                  <a:gd name="T18" fmla="*/ 17 w 110"/>
                  <a:gd name="T19" fmla="*/ 87 h 91"/>
                  <a:gd name="T20" fmla="*/ 20 w 110"/>
                  <a:gd name="T21" fmla="*/ 83 h 91"/>
                  <a:gd name="T22" fmla="*/ 23 w 110"/>
                  <a:gd name="T23" fmla="*/ 53 h 91"/>
                  <a:gd name="T24" fmla="*/ 43 w 110"/>
                  <a:gd name="T25" fmla="*/ 38 h 91"/>
                  <a:gd name="T26" fmla="*/ 49 w 110"/>
                  <a:gd name="T27" fmla="*/ 39 h 91"/>
                  <a:gd name="T28" fmla="*/ 55 w 110"/>
                  <a:gd name="T29" fmla="*/ 49 h 91"/>
                  <a:gd name="T30" fmla="*/ 55 w 110"/>
                  <a:gd name="T31" fmla="*/ 56 h 91"/>
                  <a:gd name="T32" fmla="*/ 42 w 110"/>
                  <a:gd name="T33" fmla="*/ 75 h 91"/>
                  <a:gd name="T34" fmla="*/ 43 w 110"/>
                  <a:gd name="T35" fmla="*/ 85 h 91"/>
                  <a:gd name="T36" fmla="*/ 48 w 110"/>
                  <a:gd name="T37" fmla="*/ 87 h 91"/>
                  <a:gd name="T38" fmla="*/ 54 w 110"/>
                  <a:gd name="T39" fmla="*/ 84 h 91"/>
                  <a:gd name="T40" fmla="*/ 74 w 110"/>
                  <a:gd name="T41" fmla="*/ 56 h 91"/>
                  <a:gd name="T42" fmla="*/ 98 w 110"/>
                  <a:gd name="T43" fmla="*/ 39 h 91"/>
                  <a:gd name="T44" fmla="*/ 103 w 110"/>
                  <a:gd name="T45" fmla="*/ 39 h 91"/>
                  <a:gd name="T46" fmla="*/ 110 w 110"/>
                  <a:gd name="T47" fmla="*/ 29 h 91"/>
                  <a:gd name="T48" fmla="*/ 110 w 110"/>
                  <a:gd name="T49" fmla="*/ 6 h 91"/>
                  <a:gd name="T50" fmla="*/ 104 w 110"/>
                  <a:gd name="T51" fmla="*/ 1 h 91"/>
                  <a:gd name="T52" fmla="*/ 82 w 110"/>
                  <a:gd name="T53" fmla="*/ 6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0" h="91">
                    <a:moveTo>
                      <a:pt x="82" y="6"/>
                    </a:moveTo>
                    <a:cubicBezTo>
                      <a:pt x="82" y="6"/>
                      <a:pt x="45" y="8"/>
                      <a:pt x="39" y="9"/>
                    </a:cubicBezTo>
                    <a:cubicBezTo>
                      <a:pt x="32" y="10"/>
                      <a:pt x="2" y="42"/>
                      <a:pt x="2" y="42"/>
                    </a:cubicBezTo>
                    <a:cubicBezTo>
                      <a:pt x="1" y="43"/>
                      <a:pt x="0" y="44"/>
                      <a:pt x="0" y="46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4"/>
                      <a:pt x="5" y="86"/>
                      <a:pt x="8" y="86"/>
                    </a:cubicBezTo>
                    <a:cubicBezTo>
                      <a:pt x="8" y="86"/>
                      <a:pt x="8" y="86"/>
                      <a:pt x="8" y="86"/>
                    </a:cubicBezTo>
                    <a:cubicBezTo>
                      <a:pt x="8" y="87"/>
                      <a:pt x="8" y="87"/>
                      <a:pt x="8" y="87"/>
                    </a:cubicBezTo>
                    <a:cubicBezTo>
                      <a:pt x="8" y="89"/>
                      <a:pt x="10" y="91"/>
                      <a:pt x="13" y="91"/>
                    </a:cubicBezTo>
                    <a:cubicBezTo>
                      <a:pt x="15" y="91"/>
                      <a:pt x="17" y="89"/>
                      <a:pt x="17" y="87"/>
                    </a:cubicBezTo>
                    <a:cubicBezTo>
                      <a:pt x="19" y="86"/>
                      <a:pt x="20" y="85"/>
                      <a:pt x="20" y="83"/>
                    </a:cubicBezTo>
                    <a:cubicBezTo>
                      <a:pt x="23" y="53"/>
                      <a:pt x="23" y="53"/>
                      <a:pt x="23" y="53"/>
                    </a:cubicBezTo>
                    <a:cubicBezTo>
                      <a:pt x="43" y="38"/>
                      <a:pt x="43" y="38"/>
                      <a:pt x="43" y="38"/>
                    </a:cubicBezTo>
                    <a:cubicBezTo>
                      <a:pt x="43" y="38"/>
                      <a:pt x="47" y="35"/>
                      <a:pt x="49" y="39"/>
                    </a:cubicBezTo>
                    <a:cubicBezTo>
                      <a:pt x="50" y="41"/>
                      <a:pt x="53" y="46"/>
                      <a:pt x="55" y="49"/>
                    </a:cubicBezTo>
                    <a:cubicBezTo>
                      <a:pt x="58" y="53"/>
                      <a:pt x="55" y="56"/>
                      <a:pt x="55" y="56"/>
                    </a:cubicBezTo>
                    <a:cubicBezTo>
                      <a:pt x="42" y="75"/>
                      <a:pt x="42" y="75"/>
                      <a:pt x="42" y="75"/>
                    </a:cubicBezTo>
                    <a:cubicBezTo>
                      <a:pt x="39" y="78"/>
                      <a:pt x="40" y="83"/>
                      <a:pt x="43" y="85"/>
                    </a:cubicBezTo>
                    <a:cubicBezTo>
                      <a:pt x="45" y="86"/>
                      <a:pt x="46" y="87"/>
                      <a:pt x="48" y="87"/>
                    </a:cubicBezTo>
                    <a:cubicBezTo>
                      <a:pt x="50" y="87"/>
                      <a:pt x="53" y="86"/>
                      <a:pt x="54" y="84"/>
                    </a:cubicBezTo>
                    <a:cubicBezTo>
                      <a:pt x="74" y="56"/>
                      <a:pt x="74" y="56"/>
                      <a:pt x="74" y="56"/>
                    </a:cubicBezTo>
                    <a:cubicBezTo>
                      <a:pt x="98" y="39"/>
                      <a:pt x="98" y="39"/>
                      <a:pt x="98" y="39"/>
                    </a:cubicBezTo>
                    <a:cubicBezTo>
                      <a:pt x="103" y="39"/>
                      <a:pt x="103" y="39"/>
                      <a:pt x="103" y="39"/>
                    </a:cubicBezTo>
                    <a:cubicBezTo>
                      <a:pt x="103" y="39"/>
                      <a:pt x="110" y="39"/>
                      <a:pt x="110" y="29"/>
                    </a:cubicBezTo>
                    <a:cubicBezTo>
                      <a:pt x="110" y="21"/>
                      <a:pt x="110" y="10"/>
                      <a:pt x="110" y="6"/>
                    </a:cubicBezTo>
                    <a:cubicBezTo>
                      <a:pt x="110" y="0"/>
                      <a:pt x="104" y="1"/>
                      <a:pt x="104" y="1"/>
                    </a:cubicBezTo>
                    <a:lnTo>
                      <a:pt x="82" y="6"/>
                    </a:ln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53" name="Freeform 35">
                <a:extLst>
                  <a:ext uri="{FF2B5EF4-FFF2-40B4-BE49-F238E27FC236}">
                    <a16:creationId xmlns:a16="http://schemas.microsoft.com/office/drawing/2014/main" id="{B1890BFD-A464-4673-87C8-91A143CBB45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403658" y="2103154"/>
                <a:ext cx="265121" cy="273778"/>
              </a:xfrm>
              <a:custGeom>
                <a:avLst/>
                <a:gdLst>
                  <a:gd name="T0" fmla="*/ 21 w 104"/>
                  <a:gd name="T1" fmla="*/ 9 h 107"/>
                  <a:gd name="T2" fmla="*/ 62 w 104"/>
                  <a:gd name="T3" fmla="*/ 100 h 107"/>
                  <a:gd name="T4" fmla="*/ 55 w 104"/>
                  <a:gd name="T5" fmla="*/ 0 h 107"/>
                  <a:gd name="T6" fmla="*/ 73 w 104"/>
                  <a:gd name="T7" fmla="*/ 74 h 107"/>
                  <a:gd name="T8" fmla="*/ 61 w 104"/>
                  <a:gd name="T9" fmla="*/ 82 h 107"/>
                  <a:gd name="T10" fmla="*/ 59 w 104"/>
                  <a:gd name="T11" fmla="*/ 90 h 107"/>
                  <a:gd name="T12" fmla="*/ 54 w 104"/>
                  <a:gd name="T13" fmla="*/ 84 h 107"/>
                  <a:gd name="T14" fmla="*/ 41 w 104"/>
                  <a:gd name="T15" fmla="*/ 84 h 107"/>
                  <a:gd name="T16" fmla="*/ 32 w 104"/>
                  <a:gd name="T17" fmla="*/ 79 h 107"/>
                  <a:gd name="T18" fmla="*/ 36 w 104"/>
                  <a:gd name="T19" fmla="*/ 74 h 107"/>
                  <a:gd name="T20" fmla="*/ 44 w 104"/>
                  <a:gd name="T21" fmla="*/ 75 h 107"/>
                  <a:gd name="T22" fmla="*/ 56 w 104"/>
                  <a:gd name="T23" fmla="*/ 74 h 107"/>
                  <a:gd name="T24" fmla="*/ 64 w 104"/>
                  <a:gd name="T25" fmla="*/ 70 h 107"/>
                  <a:gd name="T26" fmla="*/ 66 w 104"/>
                  <a:gd name="T27" fmla="*/ 63 h 107"/>
                  <a:gd name="T28" fmla="*/ 58 w 104"/>
                  <a:gd name="T29" fmla="*/ 59 h 107"/>
                  <a:gd name="T30" fmla="*/ 43 w 104"/>
                  <a:gd name="T31" fmla="*/ 59 h 107"/>
                  <a:gd name="T32" fmla="*/ 31 w 104"/>
                  <a:gd name="T33" fmla="*/ 57 h 107"/>
                  <a:gd name="T34" fmla="*/ 24 w 104"/>
                  <a:gd name="T35" fmla="*/ 48 h 107"/>
                  <a:gd name="T36" fmla="*/ 28 w 104"/>
                  <a:gd name="T37" fmla="*/ 35 h 107"/>
                  <a:gd name="T38" fmla="*/ 39 w 104"/>
                  <a:gd name="T39" fmla="*/ 28 h 107"/>
                  <a:gd name="T40" fmla="*/ 41 w 104"/>
                  <a:gd name="T41" fmla="*/ 19 h 107"/>
                  <a:gd name="T42" fmla="*/ 46 w 104"/>
                  <a:gd name="T43" fmla="*/ 27 h 107"/>
                  <a:gd name="T44" fmla="*/ 59 w 104"/>
                  <a:gd name="T45" fmla="*/ 26 h 107"/>
                  <a:gd name="T46" fmla="*/ 66 w 104"/>
                  <a:gd name="T47" fmla="*/ 31 h 107"/>
                  <a:gd name="T48" fmla="*/ 63 w 104"/>
                  <a:gd name="T49" fmla="*/ 35 h 107"/>
                  <a:gd name="T50" fmla="*/ 60 w 104"/>
                  <a:gd name="T51" fmla="*/ 35 h 107"/>
                  <a:gd name="T52" fmla="*/ 46 w 104"/>
                  <a:gd name="T53" fmla="*/ 36 h 107"/>
                  <a:gd name="T54" fmla="*/ 38 w 104"/>
                  <a:gd name="T55" fmla="*/ 39 h 107"/>
                  <a:gd name="T56" fmla="*/ 36 w 104"/>
                  <a:gd name="T57" fmla="*/ 45 h 107"/>
                  <a:gd name="T58" fmla="*/ 41 w 104"/>
                  <a:gd name="T59" fmla="*/ 49 h 107"/>
                  <a:gd name="T60" fmla="*/ 51 w 104"/>
                  <a:gd name="T61" fmla="*/ 49 h 107"/>
                  <a:gd name="T62" fmla="*/ 63 w 104"/>
                  <a:gd name="T63" fmla="*/ 49 h 107"/>
                  <a:gd name="T64" fmla="*/ 77 w 104"/>
                  <a:gd name="T65" fmla="*/ 59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4" h="107">
                    <a:moveTo>
                      <a:pt x="55" y="0"/>
                    </a:moveTo>
                    <a:cubicBezTo>
                      <a:pt x="21" y="9"/>
                      <a:pt x="21" y="9"/>
                      <a:pt x="21" y="9"/>
                    </a:cubicBezTo>
                    <a:cubicBezTo>
                      <a:pt x="9" y="24"/>
                      <a:pt x="0" y="49"/>
                      <a:pt x="5" y="68"/>
                    </a:cubicBezTo>
                    <a:cubicBezTo>
                      <a:pt x="12" y="95"/>
                      <a:pt x="37" y="107"/>
                      <a:pt x="62" y="100"/>
                    </a:cubicBezTo>
                    <a:cubicBezTo>
                      <a:pt x="88" y="94"/>
                      <a:pt x="104" y="71"/>
                      <a:pt x="97" y="45"/>
                    </a:cubicBezTo>
                    <a:cubicBezTo>
                      <a:pt x="92" y="26"/>
                      <a:pt x="72" y="8"/>
                      <a:pt x="55" y="0"/>
                    </a:cubicBezTo>
                    <a:close/>
                    <a:moveTo>
                      <a:pt x="77" y="67"/>
                    </a:moveTo>
                    <a:cubicBezTo>
                      <a:pt x="77" y="70"/>
                      <a:pt x="75" y="72"/>
                      <a:pt x="73" y="74"/>
                    </a:cubicBezTo>
                    <a:cubicBezTo>
                      <a:pt x="72" y="76"/>
                      <a:pt x="69" y="78"/>
                      <a:pt x="67" y="79"/>
                    </a:cubicBezTo>
                    <a:cubicBezTo>
                      <a:pt x="65" y="80"/>
                      <a:pt x="63" y="81"/>
                      <a:pt x="61" y="82"/>
                    </a:cubicBezTo>
                    <a:cubicBezTo>
                      <a:pt x="61" y="86"/>
                      <a:pt x="61" y="86"/>
                      <a:pt x="61" y="86"/>
                    </a:cubicBezTo>
                    <a:cubicBezTo>
                      <a:pt x="62" y="87"/>
                      <a:pt x="61" y="89"/>
                      <a:pt x="59" y="90"/>
                    </a:cubicBezTo>
                    <a:cubicBezTo>
                      <a:pt x="57" y="90"/>
                      <a:pt x="55" y="89"/>
                      <a:pt x="55" y="87"/>
                    </a:cubicBezTo>
                    <a:cubicBezTo>
                      <a:pt x="54" y="84"/>
                      <a:pt x="54" y="84"/>
                      <a:pt x="54" y="84"/>
                    </a:cubicBezTo>
                    <a:cubicBezTo>
                      <a:pt x="52" y="84"/>
                      <a:pt x="50" y="84"/>
                      <a:pt x="49" y="84"/>
                    </a:cubicBezTo>
                    <a:cubicBezTo>
                      <a:pt x="46" y="85"/>
                      <a:pt x="43" y="84"/>
                      <a:pt x="41" y="84"/>
                    </a:cubicBezTo>
                    <a:cubicBezTo>
                      <a:pt x="39" y="84"/>
                      <a:pt x="37" y="83"/>
                      <a:pt x="35" y="82"/>
                    </a:cubicBezTo>
                    <a:cubicBezTo>
                      <a:pt x="34" y="82"/>
                      <a:pt x="33" y="80"/>
                      <a:pt x="32" y="79"/>
                    </a:cubicBezTo>
                    <a:cubicBezTo>
                      <a:pt x="32" y="78"/>
                      <a:pt x="32" y="77"/>
                      <a:pt x="33" y="76"/>
                    </a:cubicBezTo>
                    <a:cubicBezTo>
                      <a:pt x="34" y="75"/>
                      <a:pt x="35" y="75"/>
                      <a:pt x="36" y="74"/>
                    </a:cubicBezTo>
                    <a:cubicBezTo>
                      <a:pt x="36" y="74"/>
                      <a:pt x="38" y="74"/>
                      <a:pt x="39" y="74"/>
                    </a:cubicBezTo>
                    <a:cubicBezTo>
                      <a:pt x="40" y="75"/>
                      <a:pt x="42" y="75"/>
                      <a:pt x="44" y="75"/>
                    </a:cubicBezTo>
                    <a:cubicBezTo>
                      <a:pt x="45" y="75"/>
                      <a:pt x="47" y="75"/>
                      <a:pt x="50" y="75"/>
                    </a:cubicBezTo>
                    <a:cubicBezTo>
                      <a:pt x="52" y="75"/>
                      <a:pt x="54" y="75"/>
                      <a:pt x="56" y="74"/>
                    </a:cubicBezTo>
                    <a:cubicBezTo>
                      <a:pt x="58" y="74"/>
                      <a:pt x="59" y="73"/>
                      <a:pt x="60" y="73"/>
                    </a:cubicBezTo>
                    <a:cubicBezTo>
                      <a:pt x="62" y="72"/>
                      <a:pt x="63" y="71"/>
                      <a:pt x="64" y="70"/>
                    </a:cubicBezTo>
                    <a:cubicBezTo>
                      <a:pt x="65" y="69"/>
                      <a:pt x="65" y="68"/>
                      <a:pt x="66" y="67"/>
                    </a:cubicBezTo>
                    <a:cubicBezTo>
                      <a:pt x="66" y="66"/>
                      <a:pt x="66" y="64"/>
                      <a:pt x="66" y="63"/>
                    </a:cubicBezTo>
                    <a:cubicBezTo>
                      <a:pt x="65" y="62"/>
                      <a:pt x="64" y="61"/>
                      <a:pt x="63" y="60"/>
                    </a:cubicBezTo>
                    <a:cubicBezTo>
                      <a:pt x="62" y="59"/>
                      <a:pt x="60" y="59"/>
                      <a:pt x="58" y="59"/>
                    </a:cubicBezTo>
                    <a:cubicBezTo>
                      <a:pt x="55" y="58"/>
                      <a:pt x="52" y="58"/>
                      <a:pt x="50" y="59"/>
                    </a:cubicBezTo>
                    <a:cubicBezTo>
                      <a:pt x="47" y="59"/>
                      <a:pt x="45" y="59"/>
                      <a:pt x="43" y="59"/>
                    </a:cubicBezTo>
                    <a:cubicBezTo>
                      <a:pt x="41" y="59"/>
                      <a:pt x="38" y="59"/>
                      <a:pt x="36" y="58"/>
                    </a:cubicBezTo>
                    <a:cubicBezTo>
                      <a:pt x="35" y="58"/>
                      <a:pt x="33" y="58"/>
                      <a:pt x="31" y="57"/>
                    </a:cubicBezTo>
                    <a:cubicBezTo>
                      <a:pt x="30" y="56"/>
                      <a:pt x="28" y="55"/>
                      <a:pt x="27" y="54"/>
                    </a:cubicBezTo>
                    <a:cubicBezTo>
                      <a:pt x="26" y="52"/>
                      <a:pt x="25" y="50"/>
                      <a:pt x="24" y="48"/>
                    </a:cubicBezTo>
                    <a:cubicBezTo>
                      <a:pt x="24" y="46"/>
                      <a:pt x="24" y="44"/>
                      <a:pt x="25" y="41"/>
                    </a:cubicBezTo>
                    <a:cubicBezTo>
                      <a:pt x="25" y="39"/>
                      <a:pt x="26" y="37"/>
                      <a:pt x="28" y="35"/>
                    </a:cubicBezTo>
                    <a:cubicBezTo>
                      <a:pt x="30" y="33"/>
                      <a:pt x="32" y="32"/>
                      <a:pt x="35" y="30"/>
                    </a:cubicBezTo>
                    <a:cubicBezTo>
                      <a:pt x="36" y="30"/>
                      <a:pt x="38" y="29"/>
                      <a:pt x="39" y="28"/>
                    </a:cubicBezTo>
                    <a:cubicBezTo>
                      <a:pt x="38" y="23"/>
                      <a:pt x="38" y="23"/>
                      <a:pt x="38" y="23"/>
                    </a:cubicBezTo>
                    <a:cubicBezTo>
                      <a:pt x="38" y="21"/>
                      <a:pt x="39" y="20"/>
                      <a:pt x="41" y="19"/>
                    </a:cubicBezTo>
                    <a:cubicBezTo>
                      <a:pt x="42" y="19"/>
                      <a:pt x="44" y="20"/>
                      <a:pt x="45" y="22"/>
                    </a:cubicBezTo>
                    <a:cubicBezTo>
                      <a:pt x="46" y="27"/>
                      <a:pt x="46" y="27"/>
                      <a:pt x="46" y="27"/>
                    </a:cubicBezTo>
                    <a:cubicBezTo>
                      <a:pt x="48" y="26"/>
                      <a:pt x="51" y="26"/>
                      <a:pt x="52" y="26"/>
                    </a:cubicBezTo>
                    <a:cubicBezTo>
                      <a:pt x="55" y="25"/>
                      <a:pt x="57" y="26"/>
                      <a:pt x="59" y="26"/>
                    </a:cubicBezTo>
                    <a:cubicBezTo>
                      <a:pt x="61" y="26"/>
                      <a:pt x="63" y="27"/>
                      <a:pt x="64" y="28"/>
                    </a:cubicBezTo>
                    <a:cubicBezTo>
                      <a:pt x="65" y="29"/>
                      <a:pt x="66" y="29"/>
                      <a:pt x="66" y="31"/>
                    </a:cubicBezTo>
                    <a:cubicBezTo>
                      <a:pt x="66" y="32"/>
                      <a:pt x="66" y="32"/>
                      <a:pt x="65" y="33"/>
                    </a:cubicBezTo>
                    <a:cubicBezTo>
                      <a:pt x="65" y="34"/>
                      <a:pt x="64" y="34"/>
                      <a:pt x="63" y="35"/>
                    </a:cubicBezTo>
                    <a:cubicBezTo>
                      <a:pt x="62" y="35"/>
                      <a:pt x="62" y="35"/>
                      <a:pt x="61" y="35"/>
                    </a:cubicBezTo>
                    <a:cubicBezTo>
                      <a:pt x="61" y="35"/>
                      <a:pt x="60" y="35"/>
                      <a:pt x="60" y="35"/>
                    </a:cubicBezTo>
                    <a:cubicBezTo>
                      <a:pt x="58" y="34"/>
                      <a:pt x="56" y="34"/>
                      <a:pt x="54" y="34"/>
                    </a:cubicBezTo>
                    <a:cubicBezTo>
                      <a:pt x="52" y="34"/>
                      <a:pt x="49" y="35"/>
                      <a:pt x="46" y="36"/>
                    </a:cubicBezTo>
                    <a:cubicBezTo>
                      <a:pt x="44" y="36"/>
                      <a:pt x="43" y="36"/>
                      <a:pt x="41" y="37"/>
                    </a:cubicBezTo>
                    <a:cubicBezTo>
                      <a:pt x="40" y="38"/>
                      <a:pt x="39" y="38"/>
                      <a:pt x="38" y="39"/>
                    </a:cubicBezTo>
                    <a:cubicBezTo>
                      <a:pt x="37" y="40"/>
                      <a:pt x="37" y="41"/>
                      <a:pt x="36" y="42"/>
                    </a:cubicBezTo>
                    <a:cubicBezTo>
                      <a:pt x="36" y="43"/>
                      <a:pt x="36" y="44"/>
                      <a:pt x="36" y="45"/>
                    </a:cubicBezTo>
                    <a:cubicBezTo>
                      <a:pt x="36" y="46"/>
                      <a:pt x="37" y="47"/>
                      <a:pt x="38" y="47"/>
                    </a:cubicBezTo>
                    <a:cubicBezTo>
                      <a:pt x="39" y="48"/>
                      <a:pt x="40" y="48"/>
                      <a:pt x="41" y="49"/>
                    </a:cubicBezTo>
                    <a:cubicBezTo>
                      <a:pt x="42" y="49"/>
                      <a:pt x="44" y="49"/>
                      <a:pt x="45" y="49"/>
                    </a:cubicBezTo>
                    <a:cubicBezTo>
                      <a:pt x="47" y="49"/>
                      <a:pt x="49" y="49"/>
                      <a:pt x="51" y="49"/>
                    </a:cubicBezTo>
                    <a:cubicBezTo>
                      <a:pt x="53" y="49"/>
                      <a:pt x="54" y="49"/>
                      <a:pt x="57" y="49"/>
                    </a:cubicBezTo>
                    <a:cubicBezTo>
                      <a:pt x="59" y="49"/>
                      <a:pt x="61" y="49"/>
                      <a:pt x="63" y="49"/>
                    </a:cubicBezTo>
                    <a:cubicBezTo>
                      <a:pt x="66" y="49"/>
                      <a:pt x="70" y="50"/>
                      <a:pt x="72" y="52"/>
                    </a:cubicBezTo>
                    <a:cubicBezTo>
                      <a:pt x="75" y="53"/>
                      <a:pt x="76" y="56"/>
                      <a:pt x="77" y="59"/>
                    </a:cubicBezTo>
                    <a:cubicBezTo>
                      <a:pt x="78" y="62"/>
                      <a:pt x="78" y="64"/>
                      <a:pt x="77" y="67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 dirty="0"/>
              </a:p>
            </p:txBody>
          </p:sp>
          <p:sp>
            <p:nvSpPr>
              <p:cNvPr id="54" name="Freeform 36">
                <a:extLst>
                  <a:ext uri="{FF2B5EF4-FFF2-40B4-BE49-F238E27FC236}">
                    <a16:creationId xmlns:a16="http://schemas.microsoft.com/office/drawing/2014/main" id="{7BB1D1CA-1F40-47A9-9AA5-AC4DA8E9E3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20971" y="2014420"/>
                <a:ext cx="114705" cy="97391"/>
              </a:xfrm>
              <a:custGeom>
                <a:avLst/>
                <a:gdLst>
                  <a:gd name="T0" fmla="*/ 15 w 45"/>
                  <a:gd name="T1" fmla="*/ 38 h 38"/>
                  <a:gd name="T2" fmla="*/ 30 w 45"/>
                  <a:gd name="T3" fmla="*/ 34 h 38"/>
                  <a:gd name="T4" fmla="*/ 45 w 45"/>
                  <a:gd name="T5" fmla="*/ 30 h 38"/>
                  <a:gd name="T6" fmla="*/ 45 w 45"/>
                  <a:gd name="T7" fmla="*/ 8 h 38"/>
                  <a:gd name="T8" fmla="*/ 35 w 45"/>
                  <a:gd name="T9" fmla="*/ 16 h 38"/>
                  <a:gd name="T10" fmla="*/ 34 w 45"/>
                  <a:gd name="T11" fmla="*/ 15 h 38"/>
                  <a:gd name="T12" fmla="*/ 33 w 45"/>
                  <a:gd name="T13" fmla="*/ 12 h 38"/>
                  <a:gd name="T14" fmla="*/ 26 w 45"/>
                  <a:gd name="T15" fmla="*/ 7 h 38"/>
                  <a:gd name="T16" fmla="*/ 18 w 45"/>
                  <a:gd name="T17" fmla="*/ 11 h 38"/>
                  <a:gd name="T18" fmla="*/ 17 w 45"/>
                  <a:gd name="T19" fmla="*/ 19 h 38"/>
                  <a:gd name="T20" fmla="*/ 17 w 45"/>
                  <a:gd name="T21" fmla="*/ 20 h 38"/>
                  <a:gd name="T22" fmla="*/ 4 w 45"/>
                  <a:gd name="T23" fmla="*/ 18 h 38"/>
                  <a:gd name="T24" fmla="*/ 15 w 45"/>
                  <a:gd name="T25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38">
                    <a:moveTo>
                      <a:pt x="15" y="38"/>
                    </a:moveTo>
                    <a:cubicBezTo>
                      <a:pt x="30" y="34"/>
                      <a:pt x="30" y="34"/>
                      <a:pt x="30" y="34"/>
                    </a:cubicBezTo>
                    <a:cubicBezTo>
                      <a:pt x="45" y="30"/>
                      <a:pt x="45" y="30"/>
                      <a:pt x="45" y="30"/>
                    </a:cubicBezTo>
                    <a:cubicBezTo>
                      <a:pt x="45" y="30"/>
                      <a:pt x="45" y="16"/>
                      <a:pt x="45" y="8"/>
                    </a:cubicBezTo>
                    <a:cubicBezTo>
                      <a:pt x="45" y="0"/>
                      <a:pt x="36" y="5"/>
                      <a:pt x="35" y="16"/>
                    </a:cubicBezTo>
                    <a:cubicBezTo>
                      <a:pt x="34" y="15"/>
                      <a:pt x="34" y="15"/>
                      <a:pt x="34" y="15"/>
                    </a:cubicBezTo>
                    <a:cubicBezTo>
                      <a:pt x="34" y="14"/>
                      <a:pt x="33" y="13"/>
                      <a:pt x="33" y="12"/>
                    </a:cubicBezTo>
                    <a:cubicBezTo>
                      <a:pt x="31" y="10"/>
                      <a:pt x="29" y="8"/>
                      <a:pt x="26" y="7"/>
                    </a:cubicBezTo>
                    <a:cubicBezTo>
                      <a:pt x="22" y="5"/>
                      <a:pt x="20" y="8"/>
                      <a:pt x="18" y="11"/>
                    </a:cubicBezTo>
                    <a:cubicBezTo>
                      <a:pt x="17" y="13"/>
                      <a:pt x="17" y="16"/>
                      <a:pt x="17" y="19"/>
                    </a:cubicBezTo>
                    <a:cubicBezTo>
                      <a:pt x="17" y="19"/>
                      <a:pt x="17" y="20"/>
                      <a:pt x="17" y="20"/>
                    </a:cubicBezTo>
                    <a:cubicBezTo>
                      <a:pt x="11" y="12"/>
                      <a:pt x="0" y="12"/>
                      <a:pt x="4" y="18"/>
                    </a:cubicBezTo>
                    <a:cubicBezTo>
                      <a:pt x="8" y="25"/>
                      <a:pt x="15" y="38"/>
                      <a:pt x="15" y="38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9C78EE0-26B8-4F6D-8CBF-12FD4A51268D}"/>
                </a:ext>
              </a:extLst>
            </p:cNvPr>
            <p:cNvGrpSpPr/>
            <p:nvPr/>
          </p:nvGrpSpPr>
          <p:grpSpPr>
            <a:xfrm>
              <a:off x="5074718" y="2606734"/>
              <a:ext cx="375541" cy="372601"/>
              <a:chOff x="4201399" y="2603000"/>
              <a:chExt cx="375541" cy="372601"/>
            </a:xfrm>
          </p:grpSpPr>
          <p:sp>
            <p:nvSpPr>
              <p:cNvPr id="48" name="Freeform 34">
                <a:extLst>
                  <a:ext uri="{FF2B5EF4-FFF2-40B4-BE49-F238E27FC236}">
                    <a16:creationId xmlns:a16="http://schemas.microsoft.com/office/drawing/2014/main" id="{E2482D79-EF37-47E4-8F4B-68392AF756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907" y="2812808"/>
                <a:ext cx="161030" cy="162793"/>
              </a:xfrm>
              <a:custGeom>
                <a:avLst/>
                <a:gdLst>
                  <a:gd name="T0" fmla="*/ 414 w 629"/>
                  <a:gd name="T1" fmla="*/ 32 h 635"/>
                  <a:gd name="T2" fmla="*/ 279 w 629"/>
                  <a:gd name="T3" fmla="*/ 68 h 635"/>
                  <a:gd name="T4" fmla="*/ 276 w 629"/>
                  <a:gd name="T5" fmla="*/ 68 h 635"/>
                  <a:gd name="T6" fmla="*/ 264 w 629"/>
                  <a:gd name="T7" fmla="*/ 68 h 635"/>
                  <a:gd name="T8" fmla="*/ 265 w 629"/>
                  <a:gd name="T9" fmla="*/ 69 h 635"/>
                  <a:gd name="T10" fmla="*/ 152 w 629"/>
                  <a:gd name="T11" fmla="*/ 101 h 635"/>
                  <a:gd name="T12" fmla="*/ 95 w 629"/>
                  <a:gd name="T13" fmla="*/ 146 h 635"/>
                  <a:gd name="T14" fmla="*/ 1 w 629"/>
                  <a:gd name="T15" fmla="*/ 346 h 635"/>
                  <a:gd name="T16" fmla="*/ 10 w 629"/>
                  <a:gd name="T17" fmla="*/ 365 h 635"/>
                  <a:gd name="T18" fmla="*/ 32 w 629"/>
                  <a:gd name="T19" fmla="*/ 366 h 635"/>
                  <a:gd name="T20" fmla="*/ 219 w 629"/>
                  <a:gd name="T21" fmla="*/ 258 h 635"/>
                  <a:gd name="T22" fmla="*/ 223 w 629"/>
                  <a:gd name="T23" fmla="*/ 256 h 635"/>
                  <a:gd name="T24" fmla="*/ 292 w 629"/>
                  <a:gd name="T25" fmla="*/ 281 h 635"/>
                  <a:gd name="T26" fmla="*/ 325 w 629"/>
                  <a:gd name="T27" fmla="*/ 325 h 635"/>
                  <a:gd name="T28" fmla="*/ 336 w 629"/>
                  <a:gd name="T29" fmla="*/ 442 h 635"/>
                  <a:gd name="T30" fmla="*/ 330 w 629"/>
                  <a:gd name="T31" fmla="*/ 447 h 635"/>
                  <a:gd name="T32" fmla="*/ 142 w 629"/>
                  <a:gd name="T33" fmla="*/ 556 h 635"/>
                  <a:gd name="T34" fmla="*/ 131 w 629"/>
                  <a:gd name="T35" fmla="*/ 575 h 635"/>
                  <a:gd name="T36" fmla="*/ 143 w 629"/>
                  <a:gd name="T37" fmla="*/ 593 h 635"/>
                  <a:gd name="T38" fmla="*/ 431 w 629"/>
                  <a:gd name="T39" fmla="*/ 584 h 635"/>
                  <a:gd name="T40" fmla="*/ 483 w 629"/>
                  <a:gd name="T41" fmla="*/ 544 h 635"/>
                  <a:gd name="T42" fmla="*/ 558 w 629"/>
                  <a:gd name="T43" fmla="*/ 363 h 635"/>
                  <a:gd name="T44" fmla="*/ 559 w 629"/>
                  <a:gd name="T45" fmla="*/ 364 h 635"/>
                  <a:gd name="T46" fmla="*/ 597 w 629"/>
                  <a:gd name="T47" fmla="*/ 214 h 635"/>
                  <a:gd name="T48" fmla="*/ 629 w 629"/>
                  <a:gd name="T49" fmla="*/ 182 h 635"/>
                  <a:gd name="T50" fmla="*/ 446 w 629"/>
                  <a:gd name="T51" fmla="*/ 0 h 635"/>
                  <a:gd name="T52" fmla="*/ 414 w 629"/>
                  <a:gd name="T53" fmla="*/ 32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629" h="635">
                    <a:moveTo>
                      <a:pt x="414" y="32"/>
                    </a:moveTo>
                    <a:cubicBezTo>
                      <a:pt x="383" y="63"/>
                      <a:pt x="334" y="68"/>
                      <a:pt x="279" y="68"/>
                    </a:cubicBezTo>
                    <a:cubicBezTo>
                      <a:pt x="278" y="68"/>
                      <a:pt x="277" y="68"/>
                      <a:pt x="276" y="68"/>
                    </a:cubicBezTo>
                    <a:cubicBezTo>
                      <a:pt x="272" y="68"/>
                      <a:pt x="268" y="68"/>
                      <a:pt x="264" y="68"/>
                    </a:cubicBezTo>
                    <a:cubicBezTo>
                      <a:pt x="265" y="69"/>
                      <a:pt x="265" y="69"/>
                      <a:pt x="265" y="69"/>
                    </a:cubicBezTo>
                    <a:cubicBezTo>
                      <a:pt x="226" y="71"/>
                      <a:pt x="188" y="81"/>
                      <a:pt x="152" y="101"/>
                    </a:cubicBezTo>
                    <a:cubicBezTo>
                      <a:pt x="131" y="113"/>
                      <a:pt x="112" y="129"/>
                      <a:pt x="95" y="146"/>
                    </a:cubicBezTo>
                    <a:cubicBezTo>
                      <a:pt x="42" y="198"/>
                      <a:pt x="7" y="271"/>
                      <a:pt x="1" y="346"/>
                    </a:cubicBezTo>
                    <a:cubicBezTo>
                      <a:pt x="0" y="353"/>
                      <a:pt x="4" y="361"/>
                      <a:pt x="10" y="365"/>
                    </a:cubicBezTo>
                    <a:cubicBezTo>
                      <a:pt x="17" y="369"/>
                      <a:pt x="25" y="370"/>
                      <a:pt x="32" y="366"/>
                    </a:cubicBezTo>
                    <a:cubicBezTo>
                      <a:pt x="219" y="258"/>
                      <a:pt x="219" y="258"/>
                      <a:pt x="219" y="258"/>
                    </a:cubicBezTo>
                    <a:cubicBezTo>
                      <a:pt x="219" y="258"/>
                      <a:pt x="219" y="257"/>
                      <a:pt x="223" y="256"/>
                    </a:cubicBezTo>
                    <a:cubicBezTo>
                      <a:pt x="233" y="254"/>
                      <a:pt x="257" y="247"/>
                      <a:pt x="292" y="281"/>
                    </a:cubicBezTo>
                    <a:cubicBezTo>
                      <a:pt x="302" y="291"/>
                      <a:pt x="313" y="306"/>
                      <a:pt x="325" y="325"/>
                    </a:cubicBezTo>
                    <a:cubicBezTo>
                      <a:pt x="369" y="405"/>
                      <a:pt x="345" y="430"/>
                      <a:pt x="336" y="442"/>
                    </a:cubicBezTo>
                    <a:cubicBezTo>
                      <a:pt x="331" y="447"/>
                      <a:pt x="329" y="447"/>
                      <a:pt x="330" y="447"/>
                    </a:cubicBezTo>
                    <a:cubicBezTo>
                      <a:pt x="142" y="556"/>
                      <a:pt x="142" y="556"/>
                      <a:pt x="142" y="556"/>
                    </a:cubicBezTo>
                    <a:cubicBezTo>
                      <a:pt x="135" y="560"/>
                      <a:pt x="131" y="567"/>
                      <a:pt x="131" y="575"/>
                    </a:cubicBezTo>
                    <a:cubicBezTo>
                      <a:pt x="132" y="583"/>
                      <a:pt x="136" y="590"/>
                      <a:pt x="143" y="593"/>
                    </a:cubicBezTo>
                    <a:cubicBezTo>
                      <a:pt x="234" y="635"/>
                      <a:pt x="347" y="632"/>
                      <a:pt x="431" y="584"/>
                    </a:cubicBezTo>
                    <a:cubicBezTo>
                      <a:pt x="450" y="573"/>
                      <a:pt x="468" y="559"/>
                      <a:pt x="483" y="544"/>
                    </a:cubicBezTo>
                    <a:cubicBezTo>
                      <a:pt x="531" y="496"/>
                      <a:pt x="556" y="431"/>
                      <a:pt x="558" y="363"/>
                    </a:cubicBezTo>
                    <a:cubicBezTo>
                      <a:pt x="559" y="364"/>
                      <a:pt x="559" y="364"/>
                      <a:pt x="559" y="364"/>
                    </a:cubicBezTo>
                    <a:cubicBezTo>
                      <a:pt x="558" y="304"/>
                      <a:pt x="563" y="248"/>
                      <a:pt x="597" y="214"/>
                    </a:cubicBezTo>
                    <a:cubicBezTo>
                      <a:pt x="629" y="182"/>
                      <a:pt x="629" y="182"/>
                      <a:pt x="629" y="182"/>
                    </a:cubicBezTo>
                    <a:cubicBezTo>
                      <a:pt x="446" y="0"/>
                      <a:pt x="446" y="0"/>
                      <a:pt x="446" y="0"/>
                    </a:cubicBezTo>
                    <a:lnTo>
                      <a:pt x="414" y="32"/>
                    </a:ln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49" name="Freeform 35">
                <a:extLst>
                  <a:ext uri="{FF2B5EF4-FFF2-40B4-BE49-F238E27FC236}">
                    <a16:creationId xmlns:a16="http://schemas.microsoft.com/office/drawing/2014/main" id="{34633626-BDF7-4389-8987-485AC07903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6001" y="2717601"/>
                <a:ext cx="255062" cy="255061"/>
              </a:xfrm>
              <a:custGeom>
                <a:avLst/>
                <a:gdLst>
                  <a:gd name="T0" fmla="*/ 509 w 997"/>
                  <a:gd name="T1" fmla="*/ 319 h 996"/>
                  <a:gd name="T2" fmla="*/ 326 w 997"/>
                  <a:gd name="T3" fmla="*/ 136 h 996"/>
                  <a:gd name="T4" fmla="*/ 196 w 997"/>
                  <a:gd name="T5" fmla="*/ 6 h 996"/>
                  <a:gd name="T6" fmla="*/ 182 w 997"/>
                  <a:gd name="T7" fmla="*/ 0 h 996"/>
                  <a:gd name="T8" fmla="*/ 169 w 997"/>
                  <a:gd name="T9" fmla="*/ 6 h 996"/>
                  <a:gd name="T10" fmla="*/ 8 w 997"/>
                  <a:gd name="T11" fmla="*/ 167 h 996"/>
                  <a:gd name="T12" fmla="*/ 8 w 997"/>
                  <a:gd name="T13" fmla="*/ 194 h 996"/>
                  <a:gd name="T14" fmla="*/ 138 w 997"/>
                  <a:gd name="T15" fmla="*/ 324 h 996"/>
                  <a:gd name="T16" fmla="*/ 321 w 997"/>
                  <a:gd name="T17" fmla="*/ 507 h 996"/>
                  <a:gd name="T18" fmla="*/ 803 w 997"/>
                  <a:gd name="T19" fmla="*/ 988 h 996"/>
                  <a:gd name="T20" fmla="*/ 830 w 997"/>
                  <a:gd name="T21" fmla="*/ 988 h 996"/>
                  <a:gd name="T22" fmla="*/ 991 w 997"/>
                  <a:gd name="T23" fmla="*/ 827 h 996"/>
                  <a:gd name="T24" fmla="*/ 997 w 997"/>
                  <a:gd name="T25" fmla="*/ 814 h 996"/>
                  <a:gd name="T26" fmla="*/ 991 w 997"/>
                  <a:gd name="T27" fmla="*/ 800 h 996"/>
                  <a:gd name="T28" fmla="*/ 509 w 997"/>
                  <a:gd name="T29" fmla="*/ 319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7" h="996">
                    <a:moveTo>
                      <a:pt x="509" y="319"/>
                    </a:moveTo>
                    <a:cubicBezTo>
                      <a:pt x="326" y="136"/>
                      <a:pt x="326" y="136"/>
                      <a:pt x="326" y="136"/>
                    </a:cubicBezTo>
                    <a:cubicBezTo>
                      <a:pt x="196" y="6"/>
                      <a:pt x="196" y="6"/>
                      <a:pt x="196" y="6"/>
                    </a:cubicBezTo>
                    <a:cubicBezTo>
                      <a:pt x="192" y="2"/>
                      <a:pt x="187" y="0"/>
                      <a:pt x="182" y="0"/>
                    </a:cubicBezTo>
                    <a:cubicBezTo>
                      <a:pt x="177" y="0"/>
                      <a:pt x="172" y="2"/>
                      <a:pt x="169" y="6"/>
                    </a:cubicBezTo>
                    <a:cubicBezTo>
                      <a:pt x="8" y="167"/>
                      <a:pt x="8" y="167"/>
                      <a:pt x="8" y="167"/>
                    </a:cubicBezTo>
                    <a:cubicBezTo>
                      <a:pt x="0" y="174"/>
                      <a:pt x="0" y="187"/>
                      <a:pt x="8" y="194"/>
                    </a:cubicBezTo>
                    <a:cubicBezTo>
                      <a:pt x="138" y="324"/>
                      <a:pt x="138" y="324"/>
                      <a:pt x="138" y="324"/>
                    </a:cubicBezTo>
                    <a:cubicBezTo>
                      <a:pt x="321" y="507"/>
                      <a:pt x="321" y="507"/>
                      <a:pt x="321" y="507"/>
                    </a:cubicBezTo>
                    <a:cubicBezTo>
                      <a:pt x="803" y="988"/>
                      <a:pt x="803" y="988"/>
                      <a:pt x="803" y="988"/>
                    </a:cubicBezTo>
                    <a:cubicBezTo>
                      <a:pt x="810" y="996"/>
                      <a:pt x="822" y="996"/>
                      <a:pt x="830" y="988"/>
                    </a:cubicBezTo>
                    <a:cubicBezTo>
                      <a:pt x="991" y="827"/>
                      <a:pt x="991" y="827"/>
                      <a:pt x="991" y="827"/>
                    </a:cubicBezTo>
                    <a:cubicBezTo>
                      <a:pt x="995" y="824"/>
                      <a:pt x="997" y="819"/>
                      <a:pt x="997" y="814"/>
                    </a:cubicBezTo>
                    <a:cubicBezTo>
                      <a:pt x="997" y="809"/>
                      <a:pt x="995" y="804"/>
                      <a:pt x="991" y="800"/>
                    </a:cubicBezTo>
                    <a:lnTo>
                      <a:pt x="509" y="319"/>
                    </a:ln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50" name="Freeform 36">
                <a:extLst>
                  <a:ext uri="{FF2B5EF4-FFF2-40B4-BE49-F238E27FC236}">
                    <a16:creationId xmlns:a16="http://schemas.microsoft.com/office/drawing/2014/main" id="{99CCF070-B0B2-415A-9669-BB774C7CF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1208" y="2620043"/>
                <a:ext cx="165732" cy="167495"/>
              </a:xfrm>
              <a:custGeom>
                <a:avLst/>
                <a:gdLst>
                  <a:gd name="T0" fmla="*/ 636 w 646"/>
                  <a:gd name="T1" fmla="*/ 269 h 652"/>
                  <a:gd name="T2" fmla="*/ 614 w 646"/>
                  <a:gd name="T3" fmla="*/ 269 h 652"/>
                  <a:gd name="T4" fmla="*/ 428 w 646"/>
                  <a:gd name="T5" fmla="*/ 376 h 652"/>
                  <a:gd name="T6" fmla="*/ 424 w 646"/>
                  <a:gd name="T7" fmla="*/ 378 h 652"/>
                  <a:gd name="T8" fmla="*/ 355 w 646"/>
                  <a:gd name="T9" fmla="*/ 353 h 652"/>
                  <a:gd name="T10" fmla="*/ 322 w 646"/>
                  <a:gd name="T11" fmla="*/ 309 h 652"/>
                  <a:gd name="T12" fmla="*/ 311 w 646"/>
                  <a:gd name="T13" fmla="*/ 192 h 652"/>
                  <a:gd name="T14" fmla="*/ 317 w 646"/>
                  <a:gd name="T15" fmla="*/ 187 h 652"/>
                  <a:gd name="T16" fmla="*/ 505 w 646"/>
                  <a:gd name="T17" fmla="*/ 79 h 652"/>
                  <a:gd name="T18" fmla="*/ 515 w 646"/>
                  <a:gd name="T19" fmla="*/ 59 h 652"/>
                  <a:gd name="T20" fmla="*/ 503 w 646"/>
                  <a:gd name="T21" fmla="*/ 41 h 652"/>
                  <a:gd name="T22" fmla="*/ 216 w 646"/>
                  <a:gd name="T23" fmla="*/ 51 h 652"/>
                  <a:gd name="T24" fmla="*/ 164 w 646"/>
                  <a:gd name="T25" fmla="*/ 90 h 652"/>
                  <a:gd name="T26" fmla="*/ 89 w 646"/>
                  <a:gd name="T27" fmla="*/ 271 h 652"/>
                  <a:gd name="T28" fmla="*/ 88 w 646"/>
                  <a:gd name="T29" fmla="*/ 270 h 652"/>
                  <a:gd name="T30" fmla="*/ 49 w 646"/>
                  <a:gd name="T31" fmla="*/ 420 h 652"/>
                  <a:gd name="T32" fmla="*/ 0 w 646"/>
                  <a:gd name="T33" fmla="*/ 469 h 652"/>
                  <a:gd name="T34" fmla="*/ 182 w 646"/>
                  <a:gd name="T35" fmla="*/ 652 h 652"/>
                  <a:gd name="T36" fmla="*/ 232 w 646"/>
                  <a:gd name="T37" fmla="*/ 603 h 652"/>
                  <a:gd name="T38" fmla="*/ 367 w 646"/>
                  <a:gd name="T39" fmla="*/ 566 h 652"/>
                  <a:gd name="T40" fmla="*/ 370 w 646"/>
                  <a:gd name="T41" fmla="*/ 567 h 652"/>
                  <a:gd name="T42" fmla="*/ 383 w 646"/>
                  <a:gd name="T43" fmla="*/ 567 h 652"/>
                  <a:gd name="T44" fmla="*/ 382 w 646"/>
                  <a:gd name="T45" fmla="*/ 565 h 652"/>
                  <a:gd name="T46" fmla="*/ 494 w 646"/>
                  <a:gd name="T47" fmla="*/ 533 h 652"/>
                  <a:gd name="T48" fmla="*/ 552 w 646"/>
                  <a:gd name="T49" fmla="*/ 488 h 652"/>
                  <a:gd name="T50" fmla="*/ 646 w 646"/>
                  <a:gd name="T51" fmla="*/ 289 h 652"/>
                  <a:gd name="T52" fmla="*/ 636 w 646"/>
                  <a:gd name="T53" fmla="*/ 269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646" h="652">
                    <a:moveTo>
                      <a:pt x="636" y="269"/>
                    </a:moveTo>
                    <a:cubicBezTo>
                      <a:pt x="630" y="265"/>
                      <a:pt x="621" y="265"/>
                      <a:pt x="614" y="269"/>
                    </a:cubicBezTo>
                    <a:cubicBezTo>
                      <a:pt x="428" y="376"/>
                      <a:pt x="428" y="376"/>
                      <a:pt x="428" y="376"/>
                    </a:cubicBezTo>
                    <a:cubicBezTo>
                      <a:pt x="428" y="376"/>
                      <a:pt x="427" y="377"/>
                      <a:pt x="424" y="378"/>
                    </a:cubicBezTo>
                    <a:cubicBezTo>
                      <a:pt x="413" y="381"/>
                      <a:pt x="389" y="387"/>
                      <a:pt x="355" y="353"/>
                    </a:cubicBezTo>
                    <a:cubicBezTo>
                      <a:pt x="344" y="343"/>
                      <a:pt x="333" y="329"/>
                      <a:pt x="322" y="309"/>
                    </a:cubicBezTo>
                    <a:cubicBezTo>
                      <a:pt x="278" y="229"/>
                      <a:pt x="301" y="204"/>
                      <a:pt x="311" y="192"/>
                    </a:cubicBezTo>
                    <a:cubicBezTo>
                      <a:pt x="315" y="188"/>
                      <a:pt x="317" y="187"/>
                      <a:pt x="317" y="187"/>
                    </a:cubicBezTo>
                    <a:cubicBezTo>
                      <a:pt x="505" y="79"/>
                      <a:pt x="505" y="79"/>
                      <a:pt x="505" y="79"/>
                    </a:cubicBezTo>
                    <a:cubicBezTo>
                      <a:pt x="512" y="75"/>
                      <a:pt x="516" y="67"/>
                      <a:pt x="515" y="59"/>
                    </a:cubicBezTo>
                    <a:cubicBezTo>
                      <a:pt x="515" y="52"/>
                      <a:pt x="510" y="45"/>
                      <a:pt x="503" y="41"/>
                    </a:cubicBezTo>
                    <a:cubicBezTo>
                      <a:pt x="412" y="0"/>
                      <a:pt x="300" y="2"/>
                      <a:pt x="216" y="51"/>
                    </a:cubicBezTo>
                    <a:cubicBezTo>
                      <a:pt x="196" y="62"/>
                      <a:pt x="179" y="75"/>
                      <a:pt x="164" y="90"/>
                    </a:cubicBezTo>
                    <a:cubicBezTo>
                      <a:pt x="116" y="138"/>
                      <a:pt x="90" y="203"/>
                      <a:pt x="89" y="271"/>
                    </a:cubicBezTo>
                    <a:cubicBezTo>
                      <a:pt x="88" y="270"/>
                      <a:pt x="88" y="270"/>
                      <a:pt x="88" y="270"/>
                    </a:cubicBezTo>
                    <a:cubicBezTo>
                      <a:pt x="89" y="331"/>
                      <a:pt x="83" y="386"/>
                      <a:pt x="49" y="420"/>
                    </a:cubicBezTo>
                    <a:cubicBezTo>
                      <a:pt x="0" y="469"/>
                      <a:pt x="0" y="469"/>
                      <a:pt x="0" y="469"/>
                    </a:cubicBezTo>
                    <a:cubicBezTo>
                      <a:pt x="182" y="652"/>
                      <a:pt x="182" y="652"/>
                      <a:pt x="182" y="652"/>
                    </a:cubicBezTo>
                    <a:cubicBezTo>
                      <a:pt x="232" y="603"/>
                      <a:pt x="232" y="603"/>
                      <a:pt x="232" y="603"/>
                    </a:cubicBezTo>
                    <a:cubicBezTo>
                      <a:pt x="263" y="572"/>
                      <a:pt x="313" y="566"/>
                      <a:pt x="367" y="566"/>
                    </a:cubicBezTo>
                    <a:cubicBezTo>
                      <a:pt x="368" y="567"/>
                      <a:pt x="369" y="567"/>
                      <a:pt x="370" y="567"/>
                    </a:cubicBezTo>
                    <a:cubicBezTo>
                      <a:pt x="374" y="567"/>
                      <a:pt x="379" y="567"/>
                      <a:pt x="383" y="567"/>
                    </a:cubicBezTo>
                    <a:cubicBezTo>
                      <a:pt x="382" y="565"/>
                      <a:pt x="382" y="565"/>
                      <a:pt x="382" y="565"/>
                    </a:cubicBezTo>
                    <a:cubicBezTo>
                      <a:pt x="420" y="563"/>
                      <a:pt x="459" y="553"/>
                      <a:pt x="494" y="533"/>
                    </a:cubicBezTo>
                    <a:cubicBezTo>
                      <a:pt x="515" y="521"/>
                      <a:pt x="534" y="506"/>
                      <a:pt x="552" y="488"/>
                    </a:cubicBezTo>
                    <a:cubicBezTo>
                      <a:pt x="604" y="436"/>
                      <a:pt x="639" y="363"/>
                      <a:pt x="646" y="289"/>
                    </a:cubicBezTo>
                    <a:cubicBezTo>
                      <a:pt x="646" y="281"/>
                      <a:pt x="643" y="273"/>
                      <a:pt x="636" y="269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sp>
            <p:nvSpPr>
              <p:cNvPr id="51" name="Freeform 37">
                <a:extLst>
                  <a:ext uri="{FF2B5EF4-FFF2-40B4-BE49-F238E27FC236}">
                    <a16:creationId xmlns:a16="http://schemas.microsoft.com/office/drawing/2014/main" id="{3DE7E23D-CC8D-48D0-9AE9-D2A53DC0A3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1399" y="2603000"/>
                <a:ext cx="178074" cy="178073"/>
              </a:xfrm>
              <a:custGeom>
                <a:avLst/>
                <a:gdLst>
                  <a:gd name="T0" fmla="*/ 248 w 695"/>
                  <a:gd name="T1" fmla="*/ 695 h 695"/>
                  <a:gd name="T2" fmla="*/ 279 w 695"/>
                  <a:gd name="T3" fmla="*/ 682 h 695"/>
                  <a:gd name="T4" fmla="*/ 682 w 695"/>
                  <a:gd name="T5" fmla="*/ 279 h 695"/>
                  <a:gd name="T6" fmla="*/ 695 w 695"/>
                  <a:gd name="T7" fmla="*/ 248 h 695"/>
                  <a:gd name="T8" fmla="*/ 682 w 695"/>
                  <a:gd name="T9" fmla="*/ 218 h 695"/>
                  <a:gd name="T10" fmla="*/ 477 w 695"/>
                  <a:gd name="T11" fmla="*/ 12 h 695"/>
                  <a:gd name="T12" fmla="*/ 446 w 695"/>
                  <a:gd name="T13" fmla="*/ 0 h 695"/>
                  <a:gd name="T14" fmla="*/ 416 w 695"/>
                  <a:gd name="T15" fmla="*/ 12 h 695"/>
                  <a:gd name="T16" fmla="*/ 12 w 695"/>
                  <a:gd name="T17" fmla="*/ 416 h 695"/>
                  <a:gd name="T18" fmla="*/ 0 w 695"/>
                  <a:gd name="T19" fmla="*/ 446 h 695"/>
                  <a:gd name="T20" fmla="*/ 12 w 695"/>
                  <a:gd name="T21" fmla="*/ 477 h 695"/>
                  <a:gd name="T22" fmla="*/ 218 w 695"/>
                  <a:gd name="T23" fmla="*/ 682 h 695"/>
                  <a:gd name="T24" fmla="*/ 248 w 695"/>
                  <a:gd name="T25" fmla="*/ 69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5" h="695">
                    <a:moveTo>
                      <a:pt x="248" y="695"/>
                    </a:moveTo>
                    <a:cubicBezTo>
                      <a:pt x="260" y="695"/>
                      <a:pt x="271" y="690"/>
                      <a:pt x="279" y="682"/>
                    </a:cubicBezTo>
                    <a:cubicBezTo>
                      <a:pt x="682" y="279"/>
                      <a:pt x="682" y="279"/>
                      <a:pt x="682" y="279"/>
                    </a:cubicBezTo>
                    <a:cubicBezTo>
                      <a:pt x="690" y="271"/>
                      <a:pt x="695" y="260"/>
                      <a:pt x="695" y="248"/>
                    </a:cubicBezTo>
                    <a:cubicBezTo>
                      <a:pt x="695" y="237"/>
                      <a:pt x="690" y="226"/>
                      <a:pt x="682" y="218"/>
                    </a:cubicBezTo>
                    <a:cubicBezTo>
                      <a:pt x="477" y="12"/>
                      <a:pt x="477" y="12"/>
                      <a:pt x="477" y="12"/>
                    </a:cubicBezTo>
                    <a:cubicBezTo>
                      <a:pt x="469" y="4"/>
                      <a:pt x="458" y="0"/>
                      <a:pt x="446" y="0"/>
                    </a:cubicBezTo>
                    <a:cubicBezTo>
                      <a:pt x="435" y="0"/>
                      <a:pt x="424" y="4"/>
                      <a:pt x="416" y="12"/>
                    </a:cubicBezTo>
                    <a:cubicBezTo>
                      <a:pt x="12" y="416"/>
                      <a:pt x="12" y="416"/>
                      <a:pt x="12" y="416"/>
                    </a:cubicBezTo>
                    <a:cubicBezTo>
                      <a:pt x="4" y="424"/>
                      <a:pt x="0" y="435"/>
                      <a:pt x="0" y="446"/>
                    </a:cubicBezTo>
                    <a:cubicBezTo>
                      <a:pt x="0" y="458"/>
                      <a:pt x="4" y="469"/>
                      <a:pt x="12" y="477"/>
                    </a:cubicBezTo>
                    <a:cubicBezTo>
                      <a:pt x="218" y="682"/>
                      <a:pt x="218" y="682"/>
                      <a:pt x="218" y="682"/>
                    </a:cubicBezTo>
                    <a:cubicBezTo>
                      <a:pt x="226" y="690"/>
                      <a:pt x="237" y="695"/>
                      <a:pt x="248" y="695"/>
                    </a:cubicBezTo>
                    <a:close/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</p:grpSp>
        <p:cxnSp>
          <p:nvCxnSpPr>
            <p:cNvPr id="30" name="Gerade Verbindung 120">
              <a:extLst>
                <a:ext uri="{FF2B5EF4-FFF2-40B4-BE49-F238E27FC236}">
                  <a16:creationId xmlns:a16="http://schemas.microsoft.com/office/drawing/2014/main" id="{0376B45A-EFC5-4EB2-89BA-7B5092368E64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376871" y="2853528"/>
              <a:ext cx="4022" cy="1162423"/>
            </a:xfrm>
            <a:prstGeom prst="line">
              <a:avLst/>
            </a:prstGeom>
            <a:noFill/>
            <a:ln w="12700" cap="flat" cmpd="sng" algn="ctr">
              <a:solidFill>
                <a:srgbClr val="7F7F7F"/>
              </a:solidFill>
              <a:prstDash val="dash"/>
              <a:miter lim="800000"/>
              <a:headEnd type="oval" w="med" len="med"/>
              <a:tailEnd type="oval" w="med" len="med"/>
            </a:ln>
            <a:effectLst/>
          </p:spPr>
        </p:cxnSp>
        <p:sp>
          <p:nvSpPr>
            <p:cNvPr id="31" name="Oval 20">
              <a:extLst>
                <a:ext uri="{FF2B5EF4-FFF2-40B4-BE49-F238E27FC236}">
                  <a16:creationId xmlns:a16="http://schemas.microsoft.com/office/drawing/2014/main" id="{04806BE6-2940-41B4-A7BF-E5EDE706CB52}"/>
                </a:ext>
              </a:extLst>
            </p:cNvPr>
            <p:cNvSpPr/>
            <p:nvPr/>
          </p:nvSpPr>
          <p:spPr>
            <a:xfrm>
              <a:off x="-200144" y="4015952"/>
              <a:ext cx="1273109" cy="580221"/>
            </a:xfrm>
            <a:custGeom>
              <a:avLst/>
              <a:gdLst>
                <a:gd name="connsiteX0" fmla="*/ 0 w 3314251"/>
                <a:gd name="connsiteY0" fmla="*/ 1564410 h 3128820"/>
                <a:gd name="connsiteX1" fmla="*/ 1657126 w 3314251"/>
                <a:gd name="connsiteY1" fmla="*/ 0 h 3128820"/>
                <a:gd name="connsiteX2" fmla="*/ 3314252 w 3314251"/>
                <a:gd name="connsiteY2" fmla="*/ 1564410 h 3128820"/>
                <a:gd name="connsiteX3" fmla="*/ 1657126 w 3314251"/>
                <a:gd name="connsiteY3" fmla="*/ 3128820 h 3128820"/>
                <a:gd name="connsiteX4" fmla="*/ 0 w 3314251"/>
                <a:gd name="connsiteY4" fmla="*/ 1564410 h 3128820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5821 h 3130231"/>
                <a:gd name="connsiteX1" fmla="*/ 1657126 w 3314252"/>
                <a:gd name="connsiteY1" fmla="*/ 1411 h 3130231"/>
                <a:gd name="connsiteX2" fmla="*/ 3314252 w 3314252"/>
                <a:gd name="connsiteY2" fmla="*/ 1565821 h 3130231"/>
                <a:gd name="connsiteX3" fmla="*/ 1657126 w 3314252"/>
                <a:gd name="connsiteY3" fmla="*/ 3130231 h 3130231"/>
                <a:gd name="connsiteX4" fmla="*/ 0 w 3314252"/>
                <a:gd name="connsiteY4" fmla="*/ 1565821 h 3130231"/>
                <a:gd name="connsiteX0" fmla="*/ 0 w 3314252"/>
                <a:gd name="connsiteY0" fmla="*/ 1567937 h 3132347"/>
                <a:gd name="connsiteX1" fmla="*/ 1657126 w 3314252"/>
                <a:gd name="connsiteY1" fmla="*/ 3527 h 3132347"/>
                <a:gd name="connsiteX2" fmla="*/ 3314252 w 3314252"/>
                <a:gd name="connsiteY2" fmla="*/ 1567937 h 3132347"/>
                <a:gd name="connsiteX3" fmla="*/ 1657126 w 3314252"/>
                <a:gd name="connsiteY3" fmla="*/ 3132347 h 3132347"/>
                <a:gd name="connsiteX4" fmla="*/ 0 w 3314252"/>
                <a:gd name="connsiteY4" fmla="*/ 1567937 h 3132347"/>
                <a:gd name="connsiteX0" fmla="*/ 0 w 3314252"/>
                <a:gd name="connsiteY0" fmla="*/ 1564505 h 3128915"/>
                <a:gd name="connsiteX1" fmla="*/ 1657126 w 3314252"/>
                <a:gd name="connsiteY1" fmla="*/ 95 h 3128915"/>
                <a:gd name="connsiteX2" fmla="*/ 3314252 w 3314252"/>
                <a:gd name="connsiteY2" fmla="*/ 1564505 h 3128915"/>
                <a:gd name="connsiteX3" fmla="*/ 1657126 w 3314252"/>
                <a:gd name="connsiteY3" fmla="*/ 3128915 h 3128915"/>
                <a:gd name="connsiteX4" fmla="*/ 0 w 3314252"/>
                <a:gd name="connsiteY4" fmla="*/ 1564505 h 3128915"/>
                <a:gd name="connsiteX0" fmla="*/ 0 w 3314252"/>
                <a:gd name="connsiteY0" fmla="*/ 1565503 h 3129913"/>
                <a:gd name="connsiteX1" fmla="*/ 1657126 w 3314252"/>
                <a:gd name="connsiteY1" fmla="*/ 1093 h 3129913"/>
                <a:gd name="connsiteX2" fmla="*/ 3314252 w 3314252"/>
                <a:gd name="connsiteY2" fmla="*/ 1565503 h 3129913"/>
                <a:gd name="connsiteX3" fmla="*/ 1657126 w 3314252"/>
                <a:gd name="connsiteY3" fmla="*/ 3129913 h 3129913"/>
                <a:gd name="connsiteX4" fmla="*/ 0 w 3314252"/>
                <a:gd name="connsiteY4" fmla="*/ 1565503 h 3129913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4433 h 3128843"/>
                <a:gd name="connsiteX1" fmla="*/ 1657126 w 3314252"/>
                <a:gd name="connsiteY1" fmla="*/ 23 h 3128843"/>
                <a:gd name="connsiteX2" fmla="*/ 3314252 w 3314252"/>
                <a:gd name="connsiteY2" fmla="*/ 1564433 h 3128843"/>
                <a:gd name="connsiteX3" fmla="*/ 1657126 w 3314252"/>
                <a:gd name="connsiteY3" fmla="*/ 3128843 h 3128843"/>
                <a:gd name="connsiteX4" fmla="*/ 0 w 3314252"/>
                <a:gd name="connsiteY4" fmla="*/ 1564433 h 3128843"/>
                <a:gd name="connsiteX0" fmla="*/ 0 w 3314252"/>
                <a:gd name="connsiteY0" fmla="*/ 1564433 h 3129053"/>
                <a:gd name="connsiteX1" fmla="*/ 1657126 w 3314252"/>
                <a:gd name="connsiteY1" fmla="*/ 23 h 3129053"/>
                <a:gd name="connsiteX2" fmla="*/ 3314252 w 3314252"/>
                <a:gd name="connsiteY2" fmla="*/ 1564433 h 3129053"/>
                <a:gd name="connsiteX3" fmla="*/ 1657126 w 3314252"/>
                <a:gd name="connsiteY3" fmla="*/ 3128843 h 3129053"/>
                <a:gd name="connsiteX4" fmla="*/ 0 w 3314252"/>
                <a:gd name="connsiteY4" fmla="*/ 1564433 h 3129053"/>
                <a:gd name="connsiteX0" fmla="*/ 0 w 3314252"/>
                <a:gd name="connsiteY0" fmla="*/ 1564433 h 3131880"/>
                <a:gd name="connsiteX1" fmla="*/ 1657126 w 3314252"/>
                <a:gd name="connsiteY1" fmla="*/ 23 h 3131880"/>
                <a:gd name="connsiteX2" fmla="*/ 3314252 w 3314252"/>
                <a:gd name="connsiteY2" fmla="*/ 1564433 h 3131880"/>
                <a:gd name="connsiteX3" fmla="*/ 1657126 w 3314252"/>
                <a:gd name="connsiteY3" fmla="*/ 3128843 h 3131880"/>
                <a:gd name="connsiteX4" fmla="*/ 0 w 3314252"/>
                <a:gd name="connsiteY4" fmla="*/ 1564433 h 3131880"/>
                <a:gd name="connsiteX0" fmla="*/ 0 w 3314252"/>
                <a:gd name="connsiteY0" fmla="*/ 1564433 h 3131423"/>
                <a:gd name="connsiteX1" fmla="*/ 1657126 w 3314252"/>
                <a:gd name="connsiteY1" fmla="*/ 23 h 3131423"/>
                <a:gd name="connsiteX2" fmla="*/ 3314252 w 3314252"/>
                <a:gd name="connsiteY2" fmla="*/ 1564433 h 3131423"/>
                <a:gd name="connsiteX3" fmla="*/ 1657126 w 3314252"/>
                <a:gd name="connsiteY3" fmla="*/ 3128843 h 3131423"/>
                <a:gd name="connsiteX4" fmla="*/ 0 w 3314252"/>
                <a:gd name="connsiteY4" fmla="*/ 1564433 h 313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4252" h="3131423">
                  <a:moveTo>
                    <a:pt x="0" y="1564433"/>
                  </a:moveTo>
                  <a:cubicBezTo>
                    <a:pt x="0" y="700433"/>
                    <a:pt x="775256" y="19074"/>
                    <a:pt x="1657126" y="23"/>
                  </a:cubicBezTo>
                  <a:cubicBezTo>
                    <a:pt x="2639009" y="-4740"/>
                    <a:pt x="3314252" y="700433"/>
                    <a:pt x="3314252" y="1564433"/>
                  </a:cubicBezTo>
                  <a:cubicBezTo>
                    <a:pt x="3314252" y="2428433"/>
                    <a:pt x="2367543" y="3071694"/>
                    <a:pt x="1657126" y="3128843"/>
                  </a:cubicBezTo>
                  <a:cubicBezTo>
                    <a:pt x="665721" y="3181230"/>
                    <a:pt x="0" y="2428433"/>
                    <a:pt x="0" y="1564433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F7F7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19326A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Readiness Indicator</a:t>
              </a:r>
            </a:p>
          </p:txBody>
        </p:sp>
        <p:cxnSp>
          <p:nvCxnSpPr>
            <p:cNvPr id="32" name="Gerade Verbindung 120">
              <a:extLst>
                <a:ext uri="{FF2B5EF4-FFF2-40B4-BE49-F238E27FC236}">
                  <a16:creationId xmlns:a16="http://schemas.microsoft.com/office/drawing/2014/main" id="{C0DE2476-5FF8-4ABB-80E2-D1A04A6C264E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1688277" y="1655205"/>
              <a:ext cx="4022" cy="1162423"/>
            </a:xfrm>
            <a:prstGeom prst="line">
              <a:avLst/>
            </a:prstGeom>
            <a:noFill/>
            <a:ln w="12700" cap="flat" cmpd="sng" algn="ctr">
              <a:solidFill>
                <a:srgbClr val="7F7F7F"/>
              </a:solidFill>
              <a:prstDash val="dash"/>
              <a:miter lim="800000"/>
              <a:headEnd type="oval" w="med" len="med"/>
              <a:tailEnd type="oval" w="med" len="med"/>
            </a:ln>
            <a:effectLst/>
          </p:spPr>
        </p:cxnSp>
        <p:sp>
          <p:nvSpPr>
            <p:cNvPr id="35" name="Oval 20">
              <a:extLst>
                <a:ext uri="{FF2B5EF4-FFF2-40B4-BE49-F238E27FC236}">
                  <a16:creationId xmlns:a16="http://schemas.microsoft.com/office/drawing/2014/main" id="{761C0DFE-CBE6-4142-8056-AC2D3624A65F}"/>
                </a:ext>
              </a:extLst>
            </p:cNvPr>
            <p:cNvSpPr/>
            <p:nvPr/>
          </p:nvSpPr>
          <p:spPr>
            <a:xfrm>
              <a:off x="897922" y="977900"/>
              <a:ext cx="1621177" cy="665105"/>
            </a:xfrm>
            <a:custGeom>
              <a:avLst/>
              <a:gdLst>
                <a:gd name="connsiteX0" fmla="*/ 0 w 3314251"/>
                <a:gd name="connsiteY0" fmla="*/ 1564410 h 3128820"/>
                <a:gd name="connsiteX1" fmla="*/ 1657126 w 3314251"/>
                <a:gd name="connsiteY1" fmla="*/ 0 h 3128820"/>
                <a:gd name="connsiteX2" fmla="*/ 3314252 w 3314251"/>
                <a:gd name="connsiteY2" fmla="*/ 1564410 h 3128820"/>
                <a:gd name="connsiteX3" fmla="*/ 1657126 w 3314251"/>
                <a:gd name="connsiteY3" fmla="*/ 3128820 h 3128820"/>
                <a:gd name="connsiteX4" fmla="*/ 0 w 3314251"/>
                <a:gd name="connsiteY4" fmla="*/ 1564410 h 3128820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5821 h 3130231"/>
                <a:gd name="connsiteX1" fmla="*/ 1657126 w 3314252"/>
                <a:gd name="connsiteY1" fmla="*/ 1411 h 3130231"/>
                <a:gd name="connsiteX2" fmla="*/ 3314252 w 3314252"/>
                <a:gd name="connsiteY2" fmla="*/ 1565821 h 3130231"/>
                <a:gd name="connsiteX3" fmla="*/ 1657126 w 3314252"/>
                <a:gd name="connsiteY3" fmla="*/ 3130231 h 3130231"/>
                <a:gd name="connsiteX4" fmla="*/ 0 w 3314252"/>
                <a:gd name="connsiteY4" fmla="*/ 1565821 h 3130231"/>
                <a:gd name="connsiteX0" fmla="*/ 0 w 3314252"/>
                <a:gd name="connsiteY0" fmla="*/ 1567937 h 3132347"/>
                <a:gd name="connsiteX1" fmla="*/ 1657126 w 3314252"/>
                <a:gd name="connsiteY1" fmla="*/ 3527 h 3132347"/>
                <a:gd name="connsiteX2" fmla="*/ 3314252 w 3314252"/>
                <a:gd name="connsiteY2" fmla="*/ 1567937 h 3132347"/>
                <a:gd name="connsiteX3" fmla="*/ 1657126 w 3314252"/>
                <a:gd name="connsiteY3" fmla="*/ 3132347 h 3132347"/>
                <a:gd name="connsiteX4" fmla="*/ 0 w 3314252"/>
                <a:gd name="connsiteY4" fmla="*/ 1567937 h 3132347"/>
                <a:gd name="connsiteX0" fmla="*/ 0 w 3314252"/>
                <a:gd name="connsiteY0" fmla="*/ 1564505 h 3128915"/>
                <a:gd name="connsiteX1" fmla="*/ 1657126 w 3314252"/>
                <a:gd name="connsiteY1" fmla="*/ 95 h 3128915"/>
                <a:gd name="connsiteX2" fmla="*/ 3314252 w 3314252"/>
                <a:gd name="connsiteY2" fmla="*/ 1564505 h 3128915"/>
                <a:gd name="connsiteX3" fmla="*/ 1657126 w 3314252"/>
                <a:gd name="connsiteY3" fmla="*/ 3128915 h 3128915"/>
                <a:gd name="connsiteX4" fmla="*/ 0 w 3314252"/>
                <a:gd name="connsiteY4" fmla="*/ 1564505 h 3128915"/>
                <a:gd name="connsiteX0" fmla="*/ 0 w 3314252"/>
                <a:gd name="connsiteY0" fmla="*/ 1565503 h 3129913"/>
                <a:gd name="connsiteX1" fmla="*/ 1657126 w 3314252"/>
                <a:gd name="connsiteY1" fmla="*/ 1093 h 3129913"/>
                <a:gd name="connsiteX2" fmla="*/ 3314252 w 3314252"/>
                <a:gd name="connsiteY2" fmla="*/ 1565503 h 3129913"/>
                <a:gd name="connsiteX3" fmla="*/ 1657126 w 3314252"/>
                <a:gd name="connsiteY3" fmla="*/ 3129913 h 3129913"/>
                <a:gd name="connsiteX4" fmla="*/ 0 w 3314252"/>
                <a:gd name="connsiteY4" fmla="*/ 1565503 h 3129913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4433 h 3128843"/>
                <a:gd name="connsiteX1" fmla="*/ 1657126 w 3314252"/>
                <a:gd name="connsiteY1" fmla="*/ 23 h 3128843"/>
                <a:gd name="connsiteX2" fmla="*/ 3314252 w 3314252"/>
                <a:gd name="connsiteY2" fmla="*/ 1564433 h 3128843"/>
                <a:gd name="connsiteX3" fmla="*/ 1657126 w 3314252"/>
                <a:gd name="connsiteY3" fmla="*/ 3128843 h 3128843"/>
                <a:gd name="connsiteX4" fmla="*/ 0 w 3314252"/>
                <a:gd name="connsiteY4" fmla="*/ 1564433 h 3128843"/>
                <a:gd name="connsiteX0" fmla="*/ 0 w 3314252"/>
                <a:gd name="connsiteY0" fmla="*/ 1564433 h 3129053"/>
                <a:gd name="connsiteX1" fmla="*/ 1657126 w 3314252"/>
                <a:gd name="connsiteY1" fmla="*/ 23 h 3129053"/>
                <a:gd name="connsiteX2" fmla="*/ 3314252 w 3314252"/>
                <a:gd name="connsiteY2" fmla="*/ 1564433 h 3129053"/>
                <a:gd name="connsiteX3" fmla="*/ 1657126 w 3314252"/>
                <a:gd name="connsiteY3" fmla="*/ 3128843 h 3129053"/>
                <a:gd name="connsiteX4" fmla="*/ 0 w 3314252"/>
                <a:gd name="connsiteY4" fmla="*/ 1564433 h 3129053"/>
                <a:gd name="connsiteX0" fmla="*/ 0 w 3314252"/>
                <a:gd name="connsiteY0" fmla="*/ 1564433 h 3131880"/>
                <a:gd name="connsiteX1" fmla="*/ 1657126 w 3314252"/>
                <a:gd name="connsiteY1" fmla="*/ 23 h 3131880"/>
                <a:gd name="connsiteX2" fmla="*/ 3314252 w 3314252"/>
                <a:gd name="connsiteY2" fmla="*/ 1564433 h 3131880"/>
                <a:gd name="connsiteX3" fmla="*/ 1657126 w 3314252"/>
                <a:gd name="connsiteY3" fmla="*/ 3128843 h 3131880"/>
                <a:gd name="connsiteX4" fmla="*/ 0 w 3314252"/>
                <a:gd name="connsiteY4" fmla="*/ 1564433 h 3131880"/>
                <a:gd name="connsiteX0" fmla="*/ 0 w 3314252"/>
                <a:gd name="connsiteY0" fmla="*/ 1564433 h 3131423"/>
                <a:gd name="connsiteX1" fmla="*/ 1657126 w 3314252"/>
                <a:gd name="connsiteY1" fmla="*/ 23 h 3131423"/>
                <a:gd name="connsiteX2" fmla="*/ 3314252 w 3314252"/>
                <a:gd name="connsiteY2" fmla="*/ 1564433 h 3131423"/>
                <a:gd name="connsiteX3" fmla="*/ 1657126 w 3314252"/>
                <a:gd name="connsiteY3" fmla="*/ 3128843 h 3131423"/>
                <a:gd name="connsiteX4" fmla="*/ 0 w 3314252"/>
                <a:gd name="connsiteY4" fmla="*/ 1564433 h 313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4252" h="3131423">
                  <a:moveTo>
                    <a:pt x="0" y="1564433"/>
                  </a:moveTo>
                  <a:cubicBezTo>
                    <a:pt x="0" y="700433"/>
                    <a:pt x="775256" y="19074"/>
                    <a:pt x="1657126" y="23"/>
                  </a:cubicBezTo>
                  <a:cubicBezTo>
                    <a:pt x="2639009" y="-4740"/>
                    <a:pt x="3314252" y="700433"/>
                    <a:pt x="3314252" y="1564433"/>
                  </a:cubicBezTo>
                  <a:cubicBezTo>
                    <a:pt x="3314252" y="2428433"/>
                    <a:pt x="2367543" y="3071694"/>
                    <a:pt x="1657126" y="3128843"/>
                  </a:cubicBezTo>
                  <a:cubicBezTo>
                    <a:pt x="665721" y="3181230"/>
                    <a:pt x="0" y="2428433"/>
                    <a:pt x="0" y="1564433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F7F7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19326A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Re-designed Application</a:t>
              </a:r>
            </a:p>
          </p:txBody>
        </p:sp>
        <p:cxnSp>
          <p:nvCxnSpPr>
            <p:cNvPr id="37" name="Gerade Verbindung 120">
              <a:extLst>
                <a:ext uri="{FF2B5EF4-FFF2-40B4-BE49-F238E27FC236}">
                  <a16:creationId xmlns:a16="http://schemas.microsoft.com/office/drawing/2014/main" id="{A61D28C7-D995-4BAA-9C84-8BDE7C444089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3298643" y="2812743"/>
              <a:ext cx="0" cy="1414773"/>
            </a:xfrm>
            <a:prstGeom prst="line">
              <a:avLst/>
            </a:prstGeom>
            <a:noFill/>
            <a:ln w="12700" cap="flat" cmpd="sng" algn="ctr">
              <a:solidFill>
                <a:srgbClr val="7F7F7F"/>
              </a:solidFill>
              <a:prstDash val="dash"/>
              <a:miter lim="800000"/>
              <a:headEnd type="oval" w="med" len="med"/>
              <a:tailEnd type="oval" w="med" len="med"/>
            </a:ln>
            <a:effectLst/>
          </p:spPr>
        </p:cxnSp>
        <p:sp>
          <p:nvSpPr>
            <p:cNvPr id="39" name="Oval 20">
              <a:extLst>
                <a:ext uri="{FF2B5EF4-FFF2-40B4-BE49-F238E27FC236}">
                  <a16:creationId xmlns:a16="http://schemas.microsoft.com/office/drawing/2014/main" id="{2A9888E7-C30B-42E7-8C5A-98BC9385720D}"/>
                </a:ext>
              </a:extLst>
            </p:cNvPr>
            <p:cNvSpPr/>
            <p:nvPr/>
          </p:nvSpPr>
          <p:spPr>
            <a:xfrm>
              <a:off x="2720526" y="4223275"/>
              <a:ext cx="1286216" cy="641430"/>
            </a:xfrm>
            <a:custGeom>
              <a:avLst/>
              <a:gdLst>
                <a:gd name="connsiteX0" fmla="*/ 0 w 3314251"/>
                <a:gd name="connsiteY0" fmla="*/ 1564410 h 3128820"/>
                <a:gd name="connsiteX1" fmla="*/ 1657126 w 3314251"/>
                <a:gd name="connsiteY1" fmla="*/ 0 h 3128820"/>
                <a:gd name="connsiteX2" fmla="*/ 3314252 w 3314251"/>
                <a:gd name="connsiteY2" fmla="*/ 1564410 h 3128820"/>
                <a:gd name="connsiteX3" fmla="*/ 1657126 w 3314251"/>
                <a:gd name="connsiteY3" fmla="*/ 3128820 h 3128820"/>
                <a:gd name="connsiteX4" fmla="*/ 0 w 3314251"/>
                <a:gd name="connsiteY4" fmla="*/ 1564410 h 3128820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5821 h 3130231"/>
                <a:gd name="connsiteX1" fmla="*/ 1657126 w 3314252"/>
                <a:gd name="connsiteY1" fmla="*/ 1411 h 3130231"/>
                <a:gd name="connsiteX2" fmla="*/ 3314252 w 3314252"/>
                <a:gd name="connsiteY2" fmla="*/ 1565821 h 3130231"/>
                <a:gd name="connsiteX3" fmla="*/ 1657126 w 3314252"/>
                <a:gd name="connsiteY3" fmla="*/ 3130231 h 3130231"/>
                <a:gd name="connsiteX4" fmla="*/ 0 w 3314252"/>
                <a:gd name="connsiteY4" fmla="*/ 1565821 h 3130231"/>
                <a:gd name="connsiteX0" fmla="*/ 0 w 3314252"/>
                <a:gd name="connsiteY0" fmla="*/ 1567937 h 3132347"/>
                <a:gd name="connsiteX1" fmla="*/ 1657126 w 3314252"/>
                <a:gd name="connsiteY1" fmla="*/ 3527 h 3132347"/>
                <a:gd name="connsiteX2" fmla="*/ 3314252 w 3314252"/>
                <a:gd name="connsiteY2" fmla="*/ 1567937 h 3132347"/>
                <a:gd name="connsiteX3" fmla="*/ 1657126 w 3314252"/>
                <a:gd name="connsiteY3" fmla="*/ 3132347 h 3132347"/>
                <a:gd name="connsiteX4" fmla="*/ 0 w 3314252"/>
                <a:gd name="connsiteY4" fmla="*/ 1567937 h 3132347"/>
                <a:gd name="connsiteX0" fmla="*/ 0 w 3314252"/>
                <a:gd name="connsiteY0" fmla="*/ 1564505 h 3128915"/>
                <a:gd name="connsiteX1" fmla="*/ 1657126 w 3314252"/>
                <a:gd name="connsiteY1" fmla="*/ 95 h 3128915"/>
                <a:gd name="connsiteX2" fmla="*/ 3314252 w 3314252"/>
                <a:gd name="connsiteY2" fmla="*/ 1564505 h 3128915"/>
                <a:gd name="connsiteX3" fmla="*/ 1657126 w 3314252"/>
                <a:gd name="connsiteY3" fmla="*/ 3128915 h 3128915"/>
                <a:gd name="connsiteX4" fmla="*/ 0 w 3314252"/>
                <a:gd name="connsiteY4" fmla="*/ 1564505 h 3128915"/>
                <a:gd name="connsiteX0" fmla="*/ 0 w 3314252"/>
                <a:gd name="connsiteY0" fmla="*/ 1565503 h 3129913"/>
                <a:gd name="connsiteX1" fmla="*/ 1657126 w 3314252"/>
                <a:gd name="connsiteY1" fmla="*/ 1093 h 3129913"/>
                <a:gd name="connsiteX2" fmla="*/ 3314252 w 3314252"/>
                <a:gd name="connsiteY2" fmla="*/ 1565503 h 3129913"/>
                <a:gd name="connsiteX3" fmla="*/ 1657126 w 3314252"/>
                <a:gd name="connsiteY3" fmla="*/ 3129913 h 3129913"/>
                <a:gd name="connsiteX4" fmla="*/ 0 w 3314252"/>
                <a:gd name="connsiteY4" fmla="*/ 1565503 h 3129913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4433 h 3128843"/>
                <a:gd name="connsiteX1" fmla="*/ 1657126 w 3314252"/>
                <a:gd name="connsiteY1" fmla="*/ 23 h 3128843"/>
                <a:gd name="connsiteX2" fmla="*/ 3314252 w 3314252"/>
                <a:gd name="connsiteY2" fmla="*/ 1564433 h 3128843"/>
                <a:gd name="connsiteX3" fmla="*/ 1657126 w 3314252"/>
                <a:gd name="connsiteY3" fmla="*/ 3128843 h 3128843"/>
                <a:gd name="connsiteX4" fmla="*/ 0 w 3314252"/>
                <a:gd name="connsiteY4" fmla="*/ 1564433 h 3128843"/>
                <a:gd name="connsiteX0" fmla="*/ 0 w 3314252"/>
                <a:gd name="connsiteY0" fmla="*/ 1564433 h 3129053"/>
                <a:gd name="connsiteX1" fmla="*/ 1657126 w 3314252"/>
                <a:gd name="connsiteY1" fmla="*/ 23 h 3129053"/>
                <a:gd name="connsiteX2" fmla="*/ 3314252 w 3314252"/>
                <a:gd name="connsiteY2" fmla="*/ 1564433 h 3129053"/>
                <a:gd name="connsiteX3" fmla="*/ 1657126 w 3314252"/>
                <a:gd name="connsiteY3" fmla="*/ 3128843 h 3129053"/>
                <a:gd name="connsiteX4" fmla="*/ 0 w 3314252"/>
                <a:gd name="connsiteY4" fmla="*/ 1564433 h 3129053"/>
                <a:gd name="connsiteX0" fmla="*/ 0 w 3314252"/>
                <a:gd name="connsiteY0" fmla="*/ 1564433 h 3131880"/>
                <a:gd name="connsiteX1" fmla="*/ 1657126 w 3314252"/>
                <a:gd name="connsiteY1" fmla="*/ 23 h 3131880"/>
                <a:gd name="connsiteX2" fmla="*/ 3314252 w 3314252"/>
                <a:gd name="connsiteY2" fmla="*/ 1564433 h 3131880"/>
                <a:gd name="connsiteX3" fmla="*/ 1657126 w 3314252"/>
                <a:gd name="connsiteY3" fmla="*/ 3128843 h 3131880"/>
                <a:gd name="connsiteX4" fmla="*/ 0 w 3314252"/>
                <a:gd name="connsiteY4" fmla="*/ 1564433 h 3131880"/>
                <a:gd name="connsiteX0" fmla="*/ 0 w 3314252"/>
                <a:gd name="connsiteY0" fmla="*/ 1564433 h 3131423"/>
                <a:gd name="connsiteX1" fmla="*/ 1657126 w 3314252"/>
                <a:gd name="connsiteY1" fmla="*/ 23 h 3131423"/>
                <a:gd name="connsiteX2" fmla="*/ 3314252 w 3314252"/>
                <a:gd name="connsiteY2" fmla="*/ 1564433 h 3131423"/>
                <a:gd name="connsiteX3" fmla="*/ 1657126 w 3314252"/>
                <a:gd name="connsiteY3" fmla="*/ 3128843 h 3131423"/>
                <a:gd name="connsiteX4" fmla="*/ 0 w 3314252"/>
                <a:gd name="connsiteY4" fmla="*/ 1564433 h 313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4252" h="3131423">
                  <a:moveTo>
                    <a:pt x="0" y="1564433"/>
                  </a:moveTo>
                  <a:cubicBezTo>
                    <a:pt x="0" y="700433"/>
                    <a:pt x="775256" y="19074"/>
                    <a:pt x="1657126" y="23"/>
                  </a:cubicBezTo>
                  <a:cubicBezTo>
                    <a:pt x="2639009" y="-4740"/>
                    <a:pt x="3314252" y="700433"/>
                    <a:pt x="3314252" y="1564433"/>
                  </a:cubicBezTo>
                  <a:cubicBezTo>
                    <a:pt x="3314252" y="2428433"/>
                    <a:pt x="2367543" y="3071694"/>
                    <a:pt x="1657126" y="3128843"/>
                  </a:cubicBezTo>
                  <a:cubicBezTo>
                    <a:pt x="665721" y="3181230"/>
                    <a:pt x="0" y="2428433"/>
                    <a:pt x="0" y="1564433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F7F7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19326A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Indicative Pricing</a:t>
              </a:r>
            </a:p>
          </p:txBody>
        </p:sp>
        <p:cxnSp>
          <p:nvCxnSpPr>
            <p:cNvPr id="42" name="Gerade Verbindung 120">
              <a:extLst>
                <a:ext uri="{FF2B5EF4-FFF2-40B4-BE49-F238E27FC236}">
                  <a16:creationId xmlns:a16="http://schemas.microsoft.com/office/drawing/2014/main" id="{C13E9D66-19DA-4591-8EFD-E702F9965D86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4890936" y="1638771"/>
              <a:ext cx="5620" cy="1183842"/>
            </a:xfrm>
            <a:prstGeom prst="line">
              <a:avLst/>
            </a:prstGeom>
            <a:noFill/>
            <a:ln w="12700" cap="flat" cmpd="sng" algn="ctr">
              <a:solidFill>
                <a:srgbClr val="7F7F7F"/>
              </a:solidFill>
              <a:prstDash val="dash"/>
              <a:miter lim="800000"/>
              <a:headEnd type="oval" w="med" len="med"/>
              <a:tailEnd type="oval" w="med" len="med"/>
            </a:ln>
            <a:effectLst/>
          </p:spPr>
        </p:cxnSp>
        <p:sp>
          <p:nvSpPr>
            <p:cNvPr id="43" name="Oval 20">
              <a:extLst>
                <a:ext uri="{FF2B5EF4-FFF2-40B4-BE49-F238E27FC236}">
                  <a16:creationId xmlns:a16="http://schemas.microsoft.com/office/drawing/2014/main" id="{7F91D89E-2F9C-4063-9D69-783BAB523615}"/>
                </a:ext>
              </a:extLst>
            </p:cNvPr>
            <p:cNvSpPr/>
            <p:nvPr/>
          </p:nvSpPr>
          <p:spPr>
            <a:xfrm>
              <a:off x="4130503" y="959516"/>
              <a:ext cx="1516217" cy="722723"/>
            </a:xfrm>
            <a:custGeom>
              <a:avLst/>
              <a:gdLst>
                <a:gd name="connsiteX0" fmla="*/ 0 w 3314251"/>
                <a:gd name="connsiteY0" fmla="*/ 1564410 h 3128820"/>
                <a:gd name="connsiteX1" fmla="*/ 1657126 w 3314251"/>
                <a:gd name="connsiteY1" fmla="*/ 0 h 3128820"/>
                <a:gd name="connsiteX2" fmla="*/ 3314252 w 3314251"/>
                <a:gd name="connsiteY2" fmla="*/ 1564410 h 3128820"/>
                <a:gd name="connsiteX3" fmla="*/ 1657126 w 3314251"/>
                <a:gd name="connsiteY3" fmla="*/ 3128820 h 3128820"/>
                <a:gd name="connsiteX4" fmla="*/ 0 w 3314251"/>
                <a:gd name="connsiteY4" fmla="*/ 1564410 h 3128820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5821 h 3130231"/>
                <a:gd name="connsiteX1" fmla="*/ 1657126 w 3314252"/>
                <a:gd name="connsiteY1" fmla="*/ 1411 h 3130231"/>
                <a:gd name="connsiteX2" fmla="*/ 3314252 w 3314252"/>
                <a:gd name="connsiteY2" fmla="*/ 1565821 h 3130231"/>
                <a:gd name="connsiteX3" fmla="*/ 1657126 w 3314252"/>
                <a:gd name="connsiteY3" fmla="*/ 3130231 h 3130231"/>
                <a:gd name="connsiteX4" fmla="*/ 0 w 3314252"/>
                <a:gd name="connsiteY4" fmla="*/ 1565821 h 3130231"/>
                <a:gd name="connsiteX0" fmla="*/ 0 w 3314252"/>
                <a:gd name="connsiteY0" fmla="*/ 1567937 h 3132347"/>
                <a:gd name="connsiteX1" fmla="*/ 1657126 w 3314252"/>
                <a:gd name="connsiteY1" fmla="*/ 3527 h 3132347"/>
                <a:gd name="connsiteX2" fmla="*/ 3314252 w 3314252"/>
                <a:gd name="connsiteY2" fmla="*/ 1567937 h 3132347"/>
                <a:gd name="connsiteX3" fmla="*/ 1657126 w 3314252"/>
                <a:gd name="connsiteY3" fmla="*/ 3132347 h 3132347"/>
                <a:gd name="connsiteX4" fmla="*/ 0 w 3314252"/>
                <a:gd name="connsiteY4" fmla="*/ 1567937 h 3132347"/>
                <a:gd name="connsiteX0" fmla="*/ 0 w 3314252"/>
                <a:gd name="connsiteY0" fmla="*/ 1564505 h 3128915"/>
                <a:gd name="connsiteX1" fmla="*/ 1657126 w 3314252"/>
                <a:gd name="connsiteY1" fmla="*/ 95 h 3128915"/>
                <a:gd name="connsiteX2" fmla="*/ 3314252 w 3314252"/>
                <a:gd name="connsiteY2" fmla="*/ 1564505 h 3128915"/>
                <a:gd name="connsiteX3" fmla="*/ 1657126 w 3314252"/>
                <a:gd name="connsiteY3" fmla="*/ 3128915 h 3128915"/>
                <a:gd name="connsiteX4" fmla="*/ 0 w 3314252"/>
                <a:gd name="connsiteY4" fmla="*/ 1564505 h 3128915"/>
                <a:gd name="connsiteX0" fmla="*/ 0 w 3314252"/>
                <a:gd name="connsiteY0" fmla="*/ 1565503 h 3129913"/>
                <a:gd name="connsiteX1" fmla="*/ 1657126 w 3314252"/>
                <a:gd name="connsiteY1" fmla="*/ 1093 h 3129913"/>
                <a:gd name="connsiteX2" fmla="*/ 3314252 w 3314252"/>
                <a:gd name="connsiteY2" fmla="*/ 1565503 h 3129913"/>
                <a:gd name="connsiteX3" fmla="*/ 1657126 w 3314252"/>
                <a:gd name="connsiteY3" fmla="*/ 3129913 h 3129913"/>
                <a:gd name="connsiteX4" fmla="*/ 0 w 3314252"/>
                <a:gd name="connsiteY4" fmla="*/ 1565503 h 3129913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4433 h 3128843"/>
                <a:gd name="connsiteX1" fmla="*/ 1657126 w 3314252"/>
                <a:gd name="connsiteY1" fmla="*/ 23 h 3128843"/>
                <a:gd name="connsiteX2" fmla="*/ 3314252 w 3314252"/>
                <a:gd name="connsiteY2" fmla="*/ 1564433 h 3128843"/>
                <a:gd name="connsiteX3" fmla="*/ 1657126 w 3314252"/>
                <a:gd name="connsiteY3" fmla="*/ 3128843 h 3128843"/>
                <a:gd name="connsiteX4" fmla="*/ 0 w 3314252"/>
                <a:gd name="connsiteY4" fmla="*/ 1564433 h 3128843"/>
                <a:gd name="connsiteX0" fmla="*/ 0 w 3314252"/>
                <a:gd name="connsiteY0" fmla="*/ 1564433 h 3129053"/>
                <a:gd name="connsiteX1" fmla="*/ 1657126 w 3314252"/>
                <a:gd name="connsiteY1" fmla="*/ 23 h 3129053"/>
                <a:gd name="connsiteX2" fmla="*/ 3314252 w 3314252"/>
                <a:gd name="connsiteY2" fmla="*/ 1564433 h 3129053"/>
                <a:gd name="connsiteX3" fmla="*/ 1657126 w 3314252"/>
                <a:gd name="connsiteY3" fmla="*/ 3128843 h 3129053"/>
                <a:gd name="connsiteX4" fmla="*/ 0 w 3314252"/>
                <a:gd name="connsiteY4" fmla="*/ 1564433 h 3129053"/>
                <a:gd name="connsiteX0" fmla="*/ 0 w 3314252"/>
                <a:gd name="connsiteY0" fmla="*/ 1564433 h 3131880"/>
                <a:gd name="connsiteX1" fmla="*/ 1657126 w 3314252"/>
                <a:gd name="connsiteY1" fmla="*/ 23 h 3131880"/>
                <a:gd name="connsiteX2" fmla="*/ 3314252 w 3314252"/>
                <a:gd name="connsiteY2" fmla="*/ 1564433 h 3131880"/>
                <a:gd name="connsiteX3" fmla="*/ 1657126 w 3314252"/>
                <a:gd name="connsiteY3" fmla="*/ 3128843 h 3131880"/>
                <a:gd name="connsiteX4" fmla="*/ 0 w 3314252"/>
                <a:gd name="connsiteY4" fmla="*/ 1564433 h 3131880"/>
                <a:gd name="connsiteX0" fmla="*/ 0 w 3314252"/>
                <a:gd name="connsiteY0" fmla="*/ 1564433 h 3131423"/>
                <a:gd name="connsiteX1" fmla="*/ 1657126 w 3314252"/>
                <a:gd name="connsiteY1" fmla="*/ 23 h 3131423"/>
                <a:gd name="connsiteX2" fmla="*/ 3314252 w 3314252"/>
                <a:gd name="connsiteY2" fmla="*/ 1564433 h 3131423"/>
                <a:gd name="connsiteX3" fmla="*/ 1657126 w 3314252"/>
                <a:gd name="connsiteY3" fmla="*/ 3128843 h 3131423"/>
                <a:gd name="connsiteX4" fmla="*/ 0 w 3314252"/>
                <a:gd name="connsiteY4" fmla="*/ 1564433 h 313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4252" h="3131423">
                  <a:moveTo>
                    <a:pt x="0" y="1564433"/>
                  </a:moveTo>
                  <a:cubicBezTo>
                    <a:pt x="0" y="700433"/>
                    <a:pt x="775256" y="19074"/>
                    <a:pt x="1657126" y="23"/>
                  </a:cubicBezTo>
                  <a:cubicBezTo>
                    <a:pt x="2639009" y="-4740"/>
                    <a:pt x="3314252" y="700433"/>
                    <a:pt x="3314252" y="1564433"/>
                  </a:cubicBezTo>
                  <a:cubicBezTo>
                    <a:pt x="3314252" y="2428433"/>
                    <a:pt x="2367543" y="3071694"/>
                    <a:pt x="1657126" y="3128843"/>
                  </a:cubicBezTo>
                  <a:cubicBezTo>
                    <a:pt x="665721" y="3181230"/>
                    <a:pt x="0" y="2428433"/>
                    <a:pt x="0" y="1564433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F7F7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19326A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Appointment</a:t>
              </a:r>
            </a:p>
          </p:txBody>
        </p:sp>
        <p:cxnSp>
          <p:nvCxnSpPr>
            <p:cNvPr id="44" name="Gerade Verbindung 120">
              <a:extLst>
                <a:ext uri="{FF2B5EF4-FFF2-40B4-BE49-F238E27FC236}">
                  <a16:creationId xmlns:a16="http://schemas.microsoft.com/office/drawing/2014/main" id="{85F5CF5C-54F4-4B6F-8E26-C46736DE3CAA}"/>
                </a:ext>
              </a:extLst>
            </p:cNvPr>
            <p:cNvCxnSpPr>
              <a:cxnSpLocks/>
            </p:cNvCxnSpPr>
            <p:nvPr/>
          </p:nvCxnSpPr>
          <p:spPr bwMode="gray">
            <a:xfrm flipH="1">
              <a:off x="10399960" y="1682240"/>
              <a:ext cx="203" cy="1124851"/>
            </a:xfrm>
            <a:prstGeom prst="line">
              <a:avLst/>
            </a:prstGeom>
            <a:noFill/>
            <a:ln w="12700" cap="flat" cmpd="sng" algn="ctr">
              <a:solidFill>
                <a:srgbClr val="7F7F7F"/>
              </a:solidFill>
              <a:prstDash val="dash"/>
              <a:miter lim="800000"/>
              <a:headEnd type="oval" w="med" len="med"/>
              <a:tailEnd type="oval" w="med" len="med"/>
            </a:ln>
            <a:effectLst/>
          </p:spPr>
        </p:cxnSp>
        <p:sp>
          <p:nvSpPr>
            <p:cNvPr id="45" name="Oval 20">
              <a:extLst>
                <a:ext uri="{FF2B5EF4-FFF2-40B4-BE49-F238E27FC236}">
                  <a16:creationId xmlns:a16="http://schemas.microsoft.com/office/drawing/2014/main" id="{19736ECD-EBBF-4B30-B622-9F75B06793F4}"/>
                </a:ext>
              </a:extLst>
            </p:cNvPr>
            <p:cNvSpPr/>
            <p:nvPr/>
          </p:nvSpPr>
          <p:spPr>
            <a:xfrm>
              <a:off x="9568991" y="932540"/>
              <a:ext cx="1617084" cy="740180"/>
            </a:xfrm>
            <a:custGeom>
              <a:avLst/>
              <a:gdLst>
                <a:gd name="connsiteX0" fmla="*/ 0 w 3314251"/>
                <a:gd name="connsiteY0" fmla="*/ 1564410 h 3128820"/>
                <a:gd name="connsiteX1" fmla="*/ 1657126 w 3314251"/>
                <a:gd name="connsiteY1" fmla="*/ 0 h 3128820"/>
                <a:gd name="connsiteX2" fmla="*/ 3314252 w 3314251"/>
                <a:gd name="connsiteY2" fmla="*/ 1564410 h 3128820"/>
                <a:gd name="connsiteX3" fmla="*/ 1657126 w 3314251"/>
                <a:gd name="connsiteY3" fmla="*/ 3128820 h 3128820"/>
                <a:gd name="connsiteX4" fmla="*/ 0 w 3314251"/>
                <a:gd name="connsiteY4" fmla="*/ 1564410 h 3128820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5821 h 3130231"/>
                <a:gd name="connsiteX1" fmla="*/ 1657126 w 3314252"/>
                <a:gd name="connsiteY1" fmla="*/ 1411 h 3130231"/>
                <a:gd name="connsiteX2" fmla="*/ 3314252 w 3314252"/>
                <a:gd name="connsiteY2" fmla="*/ 1565821 h 3130231"/>
                <a:gd name="connsiteX3" fmla="*/ 1657126 w 3314252"/>
                <a:gd name="connsiteY3" fmla="*/ 3130231 h 3130231"/>
                <a:gd name="connsiteX4" fmla="*/ 0 w 3314252"/>
                <a:gd name="connsiteY4" fmla="*/ 1565821 h 3130231"/>
                <a:gd name="connsiteX0" fmla="*/ 0 w 3314252"/>
                <a:gd name="connsiteY0" fmla="*/ 1567937 h 3132347"/>
                <a:gd name="connsiteX1" fmla="*/ 1657126 w 3314252"/>
                <a:gd name="connsiteY1" fmla="*/ 3527 h 3132347"/>
                <a:gd name="connsiteX2" fmla="*/ 3314252 w 3314252"/>
                <a:gd name="connsiteY2" fmla="*/ 1567937 h 3132347"/>
                <a:gd name="connsiteX3" fmla="*/ 1657126 w 3314252"/>
                <a:gd name="connsiteY3" fmla="*/ 3132347 h 3132347"/>
                <a:gd name="connsiteX4" fmla="*/ 0 w 3314252"/>
                <a:gd name="connsiteY4" fmla="*/ 1567937 h 3132347"/>
                <a:gd name="connsiteX0" fmla="*/ 0 w 3314252"/>
                <a:gd name="connsiteY0" fmla="*/ 1564505 h 3128915"/>
                <a:gd name="connsiteX1" fmla="*/ 1657126 w 3314252"/>
                <a:gd name="connsiteY1" fmla="*/ 95 h 3128915"/>
                <a:gd name="connsiteX2" fmla="*/ 3314252 w 3314252"/>
                <a:gd name="connsiteY2" fmla="*/ 1564505 h 3128915"/>
                <a:gd name="connsiteX3" fmla="*/ 1657126 w 3314252"/>
                <a:gd name="connsiteY3" fmla="*/ 3128915 h 3128915"/>
                <a:gd name="connsiteX4" fmla="*/ 0 w 3314252"/>
                <a:gd name="connsiteY4" fmla="*/ 1564505 h 3128915"/>
                <a:gd name="connsiteX0" fmla="*/ 0 w 3314252"/>
                <a:gd name="connsiteY0" fmla="*/ 1565503 h 3129913"/>
                <a:gd name="connsiteX1" fmla="*/ 1657126 w 3314252"/>
                <a:gd name="connsiteY1" fmla="*/ 1093 h 3129913"/>
                <a:gd name="connsiteX2" fmla="*/ 3314252 w 3314252"/>
                <a:gd name="connsiteY2" fmla="*/ 1565503 h 3129913"/>
                <a:gd name="connsiteX3" fmla="*/ 1657126 w 3314252"/>
                <a:gd name="connsiteY3" fmla="*/ 3129913 h 3129913"/>
                <a:gd name="connsiteX4" fmla="*/ 0 w 3314252"/>
                <a:gd name="connsiteY4" fmla="*/ 1565503 h 3129913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4433 h 3128843"/>
                <a:gd name="connsiteX1" fmla="*/ 1657126 w 3314252"/>
                <a:gd name="connsiteY1" fmla="*/ 23 h 3128843"/>
                <a:gd name="connsiteX2" fmla="*/ 3314252 w 3314252"/>
                <a:gd name="connsiteY2" fmla="*/ 1564433 h 3128843"/>
                <a:gd name="connsiteX3" fmla="*/ 1657126 w 3314252"/>
                <a:gd name="connsiteY3" fmla="*/ 3128843 h 3128843"/>
                <a:gd name="connsiteX4" fmla="*/ 0 w 3314252"/>
                <a:gd name="connsiteY4" fmla="*/ 1564433 h 3128843"/>
                <a:gd name="connsiteX0" fmla="*/ 0 w 3314252"/>
                <a:gd name="connsiteY0" fmla="*/ 1564433 h 3129053"/>
                <a:gd name="connsiteX1" fmla="*/ 1657126 w 3314252"/>
                <a:gd name="connsiteY1" fmla="*/ 23 h 3129053"/>
                <a:gd name="connsiteX2" fmla="*/ 3314252 w 3314252"/>
                <a:gd name="connsiteY2" fmla="*/ 1564433 h 3129053"/>
                <a:gd name="connsiteX3" fmla="*/ 1657126 w 3314252"/>
                <a:gd name="connsiteY3" fmla="*/ 3128843 h 3129053"/>
                <a:gd name="connsiteX4" fmla="*/ 0 w 3314252"/>
                <a:gd name="connsiteY4" fmla="*/ 1564433 h 3129053"/>
                <a:gd name="connsiteX0" fmla="*/ 0 w 3314252"/>
                <a:gd name="connsiteY0" fmla="*/ 1564433 h 3131880"/>
                <a:gd name="connsiteX1" fmla="*/ 1657126 w 3314252"/>
                <a:gd name="connsiteY1" fmla="*/ 23 h 3131880"/>
                <a:gd name="connsiteX2" fmla="*/ 3314252 w 3314252"/>
                <a:gd name="connsiteY2" fmla="*/ 1564433 h 3131880"/>
                <a:gd name="connsiteX3" fmla="*/ 1657126 w 3314252"/>
                <a:gd name="connsiteY3" fmla="*/ 3128843 h 3131880"/>
                <a:gd name="connsiteX4" fmla="*/ 0 w 3314252"/>
                <a:gd name="connsiteY4" fmla="*/ 1564433 h 3131880"/>
                <a:gd name="connsiteX0" fmla="*/ 0 w 3314252"/>
                <a:gd name="connsiteY0" fmla="*/ 1564433 h 3131423"/>
                <a:gd name="connsiteX1" fmla="*/ 1657126 w 3314252"/>
                <a:gd name="connsiteY1" fmla="*/ 23 h 3131423"/>
                <a:gd name="connsiteX2" fmla="*/ 3314252 w 3314252"/>
                <a:gd name="connsiteY2" fmla="*/ 1564433 h 3131423"/>
                <a:gd name="connsiteX3" fmla="*/ 1657126 w 3314252"/>
                <a:gd name="connsiteY3" fmla="*/ 3128843 h 3131423"/>
                <a:gd name="connsiteX4" fmla="*/ 0 w 3314252"/>
                <a:gd name="connsiteY4" fmla="*/ 1564433 h 313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4252" h="3131423">
                  <a:moveTo>
                    <a:pt x="0" y="1564433"/>
                  </a:moveTo>
                  <a:cubicBezTo>
                    <a:pt x="0" y="700433"/>
                    <a:pt x="775256" y="19074"/>
                    <a:pt x="1657126" y="23"/>
                  </a:cubicBezTo>
                  <a:cubicBezTo>
                    <a:pt x="2639009" y="-4740"/>
                    <a:pt x="3314252" y="700433"/>
                    <a:pt x="3314252" y="1564433"/>
                  </a:cubicBezTo>
                  <a:cubicBezTo>
                    <a:pt x="3314252" y="2428433"/>
                    <a:pt x="2367543" y="3071694"/>
                    <a:pt x="1657126" y="3128843"/>
                  </a:cubicBezTo>
                  <a:cubicBezTo>
                    <a:pt x="665721" y="3181230"/>
                    <a:pt x="0" y="2428433"/>
                    <a:pt x="0" y="1564433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F7F7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19326A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Case Management</a:t>
              </a:r>
            </a:p>
          </p:txBody>
        </p:sp>
        <p:cxnSp>
          <p:nvCxnSpPr>
            <p:cNvPr id="46" name="Gerade Verbindung 120">
              <a:extLst>
                <a:ext uri="{FF2B5EF4-FFF2-40B4-BE49-F238E27FC236}">
                  <a16:creationId xmlns:a16="http://schemas.microsoft.com/office/drawing/2014/main" id="{797904FA-2978-460A-A48C-8BABC51C884F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11723641" y="2810020"/>
              <a:ext cx="4022" cy="1162423"/>
            </a:xfrm>
            <a:prstGeom prst="line">
              <a:avLst/>
            </a:prstGeom>
            <a:noFill/>
            <a:ln w="12700" cap="flat" cmpd="sng" algn="ctr">
              <a:solidFill>
                <a:srgbClr val="7F7F7F"/>
              </a:solidFill>
              <a:prstDash val="dash"/>
              <a:miter lim="800000"/>
              <a:headEnd type="oval" w="med" len="med"/>
              <a:tailEnd type="oval" w="med" len="med"/>
            </a:ln>
            <a:effectLst/>
          </p:spPr>
        </p:cxnSp>
        <p:sp>
          <p:nvSpPr>
            <p:cNvPr id="47" name="Oval 20">
              <a:extLst>
                <a:ext uri="{FF2B5EF4-FFF2-40B4-BE49-F238E27FC236}">
                  <a16:creationId xmlns:a16="http://schemas.microsoft.com/office/drawing/2014/main" id="{E0B9DE74-603F-428D-BDA5-0EAD713401C4}"/>
                </a:ext>
              </a:extLst>
            </p:cNvPr>
            <p:cNvSpPr/>
            <p:nvPr/>
          </p:nvSpPr>
          <p:spPr>
            <a:xfrm>
              <a:off x="11149315" y="3977452"/>
              <a:ext cx="1239632" cy="665105"/>
            </a:xfrm>
            <a:custGeom>
              <a:avLst/>
              <a:gdLst>
                <a:gd name="connsiteX0" fmla="*/ 0 w 3314251"/>
                <a:gd name="connsiteY0" fmla="*/ 1564410 h 3128820"/>
                <a:gd name="connsiteX1" fmla="*/ 1657126 w 3314251"/>
                <a:gd name="connsiteY1" fmla="*/ 0 h 3128820"/>
                <a:gd name="connsiteX2" fmla="*/ 3314252 w 3314251"/>
                <a:gd name="connsiteY2" fmla="*/ 1564410 h 3128820"/>
                <a:gd name="connsiteX3" fmla="*/ 1657126 w 3314251"/>
                <a:gd name="connsiteY3" fmla="*/ 3128820 h 3128820"/>
                <a:gd name="connsiteX4" fmla="*/ 0 w 3314251"/>
                <a:gd name="connsiteY4" fmla="*/ 1564410 h 3128820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5821 h 3130231"/>
                <a:gd name="connsiteX1" fmla="*/ 1657126 w 3314252"/>
                <a:gd name="connsiteY1" fmla="*/ 1411 h 3130231"/>
                <a:gd name="connsiteX2" fmla="*/ 3314252 w 3314252"/>
                <a:gd name="connsiteY2" fmla="*/ 1565821 h 3130231"/>
                <a:gd name="connsiteX3" fmla="*/ 1657126 w 3314252"/>
                <a:gd name="connsiteY3" fmla="*/ 3130231 h 3130231"/>
                <a:gd name="connsiteX4" fmla="*/ 0 w 3314252"/>
                <a:gd name="connsiteY4" fmla="*/ 1565821 h 3130231"/>
                <a:gd name="connsiteX0" fmla="*/ 0 w 3314252"/>
                <a:gd name="connsiteY0" fmla="*/ 1567937 h 3132347"/>
                <a:gd name="connsiteX1" fmla="*/ 1657126 w 3314252"/>
                <a:gd name="connsiteY1" fmla="*/ 3527 h 3132347"/>
                <a:gd name="connsiteX2" fmla="*/ 3314252 w 3314252"/>
                <a:gd name="connsiteY2" fmla="*/ 1567937 h 3132347"/>
                <a:gd name="connsiteX3" fmla="*/ 1657126 w 3314252"/>
                <a:gd name="connsiteY3" fmla="*/ 3132347 h 3132347"/>
                <a:gd name="connsiteX4" fmla="*/ 0 w 3314252"/>
                <a:gd name="connsiteY4" fmla="*/ 1567937 h 3132347"/>
                <a:gd name="connsiteX0" fmla="*/ 0 w 3314252"/>
                <a:gd name="connsiteY0" fmla="*/ 1564505 h 3128915"/>
                <a:gd name="connsiteX1" fmla="*/ 1657126 w 3314252"/>
                <a:gd name="connsiteY1" fmla="*/ 95 h 3128915"/>
                <a:gd name="connsiteX2" fmla="*/ 3314252 w 3314252"/>
                <a:gd name="connsiteY2" fmla="*/ 1564505 h 3128915"/>
                <a:gd name="connsiteX3" fmla="*/ 1657126 w 3314252"/>
                <a:gd name="connsiteY3" fmla="*/ 3128915 h 3128915"/>
                <a:gd name="connsiteX4" fmla="*/ 0 w 3314252"/>
                <a:gd name="connsiteY4" fmla="*/ 1564505 h 3128915"/>
                <a:gd name="connsiteX0" fmla="*/ 0 w 3314252"/>
                <a:gd name="connsiteY0" fmla="*/ 1565503 h 3129913"/>
                <a:gd name="connsiteX1" fmla="*/ 1657126 w 3314252"/>
                <a:gd name="connsiteY1" fmla="*/ 1093 h 3129913"/>
                <a:gd name="connsiteX2" fmla="*/ 3314252 w 3314252"/>
                <a:gd name="connsiteY2" fmla="*/ 1565503 h 3129913"/>
                <a:gd name="connsiteX3" fmla="*/ 1657126 w 3314252"/>
                <a:gd name="connsiteY3" fmla="*/ 3129913 h 3129913"/>
                <a:gd name="connsiteX4" fmla="*/ 0 w 3314252"/>
                <a:gd name="connsiteY4" fmla="*/ 1565503 h 3129913"/>
                <a:gd name="connsiteX0" fmla="*/ 0 w 3314252"/>
                <a:gd name="connsiteY0" fmla="*/ 1564410 h 3128820"/>
                <a:gd name="connsiteX1" fmla="*/ 1657126 w 3314252"/>
                <a:gd name="connsiteY1" fmla="*/ 0 h 3128820"/>
                <a:gd name="connsiteX2" fmla="*/ 3314252 w 3314252"/>
                <a:gd name="connsiteY2" fmla="*/ 1564410 h 3128820"/>
                <a:gd name="connsiteX3" fmla="*/ 1657126 w 3314252"/>
                <a:gd name="connsiteY3" fmla="*/ 3128820 h 3128820"/>
                <a:gd name="connsiteX4" fmla="*/ 0 w 3314252"/>
                <a:gd name="connsiteY4" fmla="*/ 1564410 h 3128820"/>
                <a:gd name="connsiteX0" fmla="*/ 0 w 3314252"/>
                <a:gd name="connsiteY0" fmla="*/ 1564433 h 3128843"/>
                <a:gd name="connsiteX1" fmla="*/ 1657126 w 3314252"/>
                <a:gd name="connsiteY1" fmla="*/ 23 h 3128843"/>
                <a:gd name="connsiteX2" fmla="*/ 3314252 w 3314252"/>
                <a:gd name="connsiteY2" fmla="*/ 1564433 h 3128843"/>
                <a:gd name="connsiteX3" fmla="*/ 1657126 w 3314252"/>
                <a:gd name="connsiteY3" fmla="*/ 3128843 h 3128843"/>
                <a:gd name="connsiteX4" fmla="*/ 0 w 3314252"/>
                <a:gd name="connsiteY4" fmla="*/ 1564433 h 3128843"/>
                <a:gd name="connsiteX0" fmla="*/ 0 w 3314252"/>
                <a:gd name="connsiteY0" fmla="*/ 1564433 h 3129053"/>
                <a:gd name="connsiteX1" fmla="*/ 1657126 w 3314252"/>
                <a:gd name="connsiteY1" fmla="*/ 23 h 3129053"/>
                <a:gd name="connsiteX2" fmla="*/ 3314252 w 3314252"/>
                <a:gd name="connsiteY2" fmla="*/ 1564433 h 3129053"/>
                <a:gd name="connsiteX3" fmla="*/ 1657126 w 3314252"/>
                <a:gd name="connsiteY3" fmla="*/ 3128843 h 3129053"/>
                <a:gd name="connsiteX4" fmla="*/ 0 w 3314252"/>
                <a:gd name="connsiteY4" fmla="*/ 1564433 h 3129053"/>
                <a:gd name="connsiteX0" fmla="*/ 0 w 3314252"/>
                <a:gd name="connsiteY0" fmla="*/ 1564433 h 3131880"/>
                <a:gd name="connsiteX1" fmla="*/ 1657126 w 3314252"/>
                <a:gd name="connsiteY1" fmla="*/ 23 h 3131880"/>
                <a:gd name="connsiteX2" fmla="*/ 3314252 w 3314252"/>
                <a:gd name="connsiteY2" fmla="*/ 1564433 h 3131880"/>
                <a:gd name="connsiteX3" fmla="*/ 1657126 w 3314252"/>
                <a:gd name="connsiteY3" fmla="*/ 3128843 h 3131880"/>
                <a:gd name="connsiteX4" fmla="*/ 0 w 3314252"/>
                <a:gd name="connsiteY4" fmla="*/ 1564433 h 3131880"/>
                <a:gd name="connsiteX0" fmla="*/ 0 w 3314252"/>
                <a:gd name="connsiteY0" fmla="*/ 1564433 h 3131423"/>
                <a:gd name="connsiteX1" fmla="*/ 1657126 w 3314252"/>
                <a:gd name="connsiteY1" fmla="*/ 23 h 3131423"/>
                <a:gd name="connsiteX2" fmla="*/ 3314252 w 3314252"/>
                <a:gd name="connsiteY2" fmla="*/ 1564433 h 3131423"/>
                <a:gd name="connsiteX3" fmla="*/ 1657126 w 3314252"/>
                <a:gd name="connsiteY3" fmla="*/ 3128843 h 3131423"/>
                <a:gd name="connsiteX4" fmla="*/ 0 w 3314252"/>
                <a:gd name="connsiteY4" fmla="*/ 1564433 h 313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4252" h="3131423">
                  <a:moveTo>
                    <a:pt x="0" y="1564433"/>
                  </a:moveTo>
                  <a:cubicBezTo>
                    <a:pt x="0" y="700433"/>
                    <a:pt x="775256" y="19074"/>
                    <a:pt x="1657126" y="23"/>
                  </a:cubicBezTo>
                  <a:cubicBezTo>
                    <a:pt x="2639009" y="-4740"/>
                    <a:pt x="3314252" y="700433"/>
                    <a:pt x="3314252" y="1564433"/>
                  </a:cubicBezTo>
                  <a:cubicBezTo>
                    <a:pt x="3314252" y="2428433"/>
                    <a:pt x="2367543" y="3071694"/>
                    <a:pt x="1657126" y="3128843"/>
                  </a:cubicBezTo>
                  <a:cubicBezTo>
                    <a:pt x="665721" y="3181230"/>
                    <a:pt x="0" y="2428433"/>
                    <a:pt x="0" y="1564433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F7F7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19326A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E2E Tracking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3C3C79D9-9ED8-4036-98C0-D37D515F7631}"/>
              </a:ext>
            </a:extLst>
          </p:cNvPr>
          <p:cNvGrpSpPr/>
          <p:nvPr/>
        </p:nvGrpSpPr>
        <p:grpSpPr>
          <a:xfrm>
            <a:off x="5408943" y="2807758"/>
            <a:ext cx="46057" cy="1073283"/>
            <a:chOff x="6438273" y="3693838"/>
            <a:chExt cx="62620" cy="1837012"/>
          </a:xfrm>
        </p:grpSpPr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5C5218D2-79F6-4BFB-9B9C-673A21AEFF71}"/>
                </a:ext>
              </a:extLst>
            </p:cNvPr>
            <p:cNvCxnSpPr/>
            <p:nvPr/>
          </p:nvCxnSpPr>
          <p:spPr>
            <a:xfrm>
              <a:off x="6470650" y="3727450"/>
              <a:ext cx="0" cy="1803400"/>
            </a:xfrm>
            <a:prstGeom prst="line">
              <a:avLst/>
            </a:prstGeom>
            <a:ln w="12700">
              <a:solidFill>
                <a:srgbClr val="7F7F7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9DCAA3E-B181-4735-89B8-C061B106CD7B}"/>
                </a:ext>
              </a:extLst>
            </p:cNvPr>
            <p:cNvSpPr/>
            <p:nvPr/>
          </p:nvSpPr>
          <p:spPr>
            <a:xfrm>
              <a:off x="6438273" y="3693838"/>
              <a:ext cx="62620" cy="66421"/>
            </a:xfrm>
            <a:prstGeom prst="ellipse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DD64A545-22F9-4113-88EE-6D66BC0969D2}"/>
                </a:ext>
              </a:extLst>
            </p:cNvPr>
            <p:cNvSpPr/>
            <p:nvPr/>
          </p:nvSpPr>
          <p:spPr>
            <a:xfrm>
              <a:off x="6444624" y="5470126"/>
              <a:ext cx="56269" cy="59180"/>
            </a:xfrm>
            <a:prstGeom prst="ellipse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7" name="Oval 136">
            <a:extLst>
              <a:ext uri="{FF2B5EF4-FFF2-40B4-BE49-F238E27FC236}">
                <a16:creationId xmlns:a16="http://schemas.microsoft.com/office/drawing/2014/main" id="{A727DA2E-17C4-47C3-B461-373BA3E99EF0}"/>
              </a:ext>
            </a:extLst>
          </p:cNvPr>
          <p:cNvSpPr/>
          <p:nvPr/>
        </p:nvSpPr>
        <p:spPr>
          <a:xfrm>
            <a:off x="4927450" y="3864040"/>
            <a:ext cx="1008857" cy="495702"/>
          </a:xfrm>
          <a:prstGeom prst="ellipse">
            <a:avLst/>
          </a:pr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6DACDB7-E035-4CAF-8818-855BA902F7EB}"/>
              </a:ext>
            </a:extLst>
          </p:cNvPr>
          <p:cNvSpPr/>
          <p:nvPr/>
        </p:nvSpPr>
        <p:spPr>
          <a:xfrm>
            <a:off x="4970132" y="3954542"/>
            <a:ext cx="915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pt-PT" sz="900" b="1" kern="0" dirty="0">
                <a:solidFill>
                  <a:srgbClr val="19326A"/>
                </a:solidFill>
                <a:latin typeface="Verdana"/>
              </a:rPr>
              <a:t>Inspection </a:t>
            </a:r>
            <a:endParaRPr lang="pt-PT" sz="900" b="1" kern="0" dirty="0" smtClean="0">
              <a:solidFill>
                <a:srgbClr val="19326A"/>
              </a:solidFill>
              <a:latin typeface="Verdana"/>
            </a:endParaRPr>
          </a:p>
          <a:p>
            <a:pPr lvl="0" algn="ctr">
              <a:defRPr/>
            </a:pPr>
            <a:r>
              <a:rPr lang="pt-PT" sz="900" b="1" kern="0" dirty="0" smtClean="0">
                <a:solidFill>
                  <a:srgbClr val="19326A"/>
                </a:solidFill>
                <a:latin typeface="Verdana"/>
              </a:rPr>
              <a:t>App</a:t>
            </a:r>
            <a:endParaRPr lang="pt-PT" sz="900" b="1" kern="0" dirty="0">
              <a:solidFill>
                <a:srgbClr val="19326A"/>
              </a:solidFill>
              <a:latin typeface="Verdana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14F6546-E7EA-44B8-935C-8CBBCF0447F8}"/>
              </a:ext>
            </a:extLst>
          </p:cNvPr>
          <p:cNvSpPr txBox="1"/>
          <p:nvPr/>
        </p:nvSpPr>
        <p:spPr>
          <a:xfrm>
            <a:off x="-15686" y="4265220"/>
            <a:ext cx="12033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Verdana"/>
              </a:rPr>
              <a:t>Will allow customers to instantly check the ‘readiness’ of an existing site for development</a:t>
            </a:r>
          </a:p>
          <a:p>
            <a:endParaRPr lang="en-GB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217AD82B-12EB-4CE3-B3BF-191D421A6CFE}"/>
              </a:ext>
            </a:extLst>
          </p:cNvPr>
          <p:cNvSpPr/>
          <p:nvPr/>
        </p:nvSpPr>
        <p:spPr>
          <a:xfrm>
            <a:off x="251520" y="692696"/>
            <a:ext cx="22135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800" dirty="0">
                <a:latin typeface="Verdana"/>
              </a:rPr>
              <a:t>Streamlined application flows which tailor the questions being asked based on the answers the customer provides. Guidance and links to relevant documents are available throughout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B13830E-A229-4922-A7C1-B9C63434F16D}"/>
              </a:ext>
            </a:extLst>
          </p:cNvPr>
          <p:cNvSpPr/>
          <p:nvPr/>
        </p:nvSpPr>
        <p:spPr>
          <a:xfrm>
            <a:off x="1547664" y="4449306"/>
            <a:ext cx="2003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800" dirty="0">
                <a:latin typeface="Verdana"/>
              </a:rPr>
              <a:t>Customers will see an indicative price for the cost of their development based on the information provided in their application form 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83438410-67FF-40B6-87DE-01010358B0E7}"/>
              </a:ext>
            </a:extLst>
          </p:cNvPr>
          <p:cNvSpPr/>
          <p:nvPr/>
        </p:nvSpPr>
        <p:spPr>
          <a:xfrm>
            <a:off x="2627784" y="692696"/>
            <a:ext cx="21219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800" dirty="0">
                <a:latin typeface="Verdana"/>
              </a:rPr>
              <a:t>Ability to request inspections and meetings such as a pre-start meeting online by providing a selection of dates which suit the customer 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3BD39603-7F76-444A-A8B9-B53CFA30A8E1}"/>
              </a:ext>
            </a:extLst>
          </p:cNvPr>
          <p:cNvSpPr/>
          <p:nvPr/>
        </p:nvSpPr>
        <p:spPr>
          <a:xfrm>
            <a:off x="6372200" y="692696"/>
            <a:ext cx="25214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800" dirty="0">
                <a:latin typeface="Verdana"/>
              </a:rPr>
              <a:t>Applications will be managed at a case level internally, allowing seamless handoff of work between colleagues and enabling a single view of the customer.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99EF2BE3-51A6-4589-84E2-323E0367DFE5}"/>
              </a:ext>
            </a:extLst>
          </p:cNvPr>
          <p:cNvSpPr/>
          <p:nvPr/>
        </p:nvSpPr>
        <p:spPr>
          <a:xfrm>
            <a:off x="7864172" y="4293096"/>
            <a:ext cx="12443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800" dirty="0">
                <a:latin typeface="Verdana"/>
              </a:rPr>
              <a:t>Ability to track applications online, including status updates, outstanding actions and expected completion dates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0FB1CEB-E7CE-463D-ABD9-77BEE5349989}"/>
              </a:ext>
            </a:extLst>
          </p:cNvPr>
          <p:cNvSpPr txBox="1"/>
          <p:nvPr/>
        </p:nvSpPr>
        <p:spPr>
          <a:xfrm>
            <a:off x="4793235" y="4449306"/>
            <a:ext cx="1290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Verdana" panose="020B0604030504040204" pitchFamily="34" charset="0"/>
                <a:ea typeface="Verdana" panose="020B0604030504040204" pitchFamily="34" charset="0"/>
              </a:rPr>
              <a:t>The ability to use the remote inspection app to submit all inspections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CA0C159D-CB30-4CAE-85F8-39FC4BEB9E16}"/>
              </a:ext>
            </a:extLst>
          </p:cNvPr>
          <p:cNvSpPr/>
          <p:nvPr/>
        </p:nvSpPr>
        <p:spPr>
          <a:xfrm>
            <a:off x="0" y="-1"/>
            <a:ext cx="9143999" cy="575291"/>
          </a:xfrm>
          <a:prstGeom prst="rect">
            <a:avLst/>
          </a:prstGeom>
          <a:solidFill>
            <a:srgbClr val="126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Verdana" panose="020B0604030504040204" pitchFamily="34" charset="0"/>
                <a:ea typeface="Verdana" panose="020B0604030504040204" pitchFamily="34" charset="0"/>
              </a:rPr>
              <a:t>The New Customer Portal, ASTRO Dynamics and the Inspection App</a:t>
            </a:r>
          </a:p>
          <a:p>
            <a:pPr algn="ctr"/>
            <a:r>
              <a:rPr lang="en-GB" sz="1600" b="1" dirty="0">
                <a:latin typeface="Verdana" panose="020B0604030504040204" pitchFamily="34" charset="0"/>
                <a:ea typeface="Verdana" panose="020B0604030504040204" pitchFamily="34" charset="0"/>
              </a:rPr>
              <a:t>will provide enhancements throughout every step of the customer </a:t>
            </a:r>
            <a:r>
              <a:rPr lang="en-GB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journey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373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3760b7e-8743-46c0-9542-cb4f3fad26ea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C46D9872683446A9F5E4571AC45265" ma:contentTypeVersion="12" ma:contentTypeDescription="Create a new document." ma:contentTypeScope="" ma:versionID="52c0fdfb89218be24bcd45d9a61de1b1">
  <xsd:schema xmlns:xsd="http://www.w3.org/2001/XMLSchema" xmlns:xs="http://www.w3.org/2001/XMLSchema" xmlns:p="http://schemas.microsoft.com/office/2006/metadata/properties" xmlns:ns2="2384ef50-3f2e-47d9-90fc-9142e52b8948" xmlns:ns3="13760b7e-8743-46c0-9542-cb4f3fad26ea" targetNamespace="http://schemas.microsoft.com/office/2006/metadata/properties" ma:root="true" ma:fieldsID="d5dc0b3258dd0ebc49bdafd67e65454e" ns2:_="" ns3:_="">
    <xsd:import namespace="2384ef50-3f2e-47d9-90fc-9142e52b8948"/>
    <xsd:import namespace="13760b7e-8743-46c0-9542-cb4f3fad26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4ef50-3f2e-47d9-90fc-9142e52b89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60b7e-8743-46c0-9542-cb4f3fad26e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584698-7F32-4C39-85B0-37E87EE53E40}">
  <ds:schemaRefs>
    <ds:schemaRef ds:uri="http://purl.org/dc/terms/"/>
    <ds:schemaRef ds:uri="http://schemas.openxmlformats.org/package/2006/metadata/core-properties"/>
    <ds:schemaRef ds:uri="f42d45ae-56ac-4656-bf38-c2371d2c286d"/>
    <ds:schemaRef ds:uri="http://purl.org/dc/elements/1.1/"/>
    <ds:schemaRef ds:uri="http://schemas.microsoft.com/office/2006/metadata/properties"/>
    <ds:schemaRef ds:uri="ef843f88-b1c5-4a32-a3c1-875e7f61a192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75CC737-B2BA-4AFF-A7C8-EB6E289B54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C50251-1BFB-4BFC-B879-674372C0420E}"/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186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Geneva</vt:lpstr>
      <vt:lpstr>Verdana</vt:lpstr>
      <vt:lpstr>3_Office Theme</vt:lpstr>
      <vt:lpstr>PowerPoint Presentation</vt:lpstr>
    </vt:vector>
  </TitlesOfParts>
  <Company>Scottish Water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Deborah Taylor</dc:creator>
  <cp:lastModifiedBy>Donna Davidson</cp:lastModifiedBy>
  <cp:revision>112</cp:revision>
  <cp:lastPrinted>2020-01-29T15:40:53Z</cp:lastPrinted>
  <dcterms:created xsi:type="dcterms:W3CDTF">2018-07-04T12:50:54Z</dcterms:created>
  <dcterms:modified xsi:type="dcterms:W3CDTF">2020-05-01T09:26:37Z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0x010100D8C46D9872683446A9F5E4571AC45265</vt:lpwstr>
  </property>
  <property fmtid="{D5CDD505-2E9C-101B-9397-08002B2CF9AE}" pid="3" name="Order">
    <vt:r8>1414700</vt:r8>
  </property>
  <property fmtid="{D5CDD505-2E9C-101B-9397-08002B2CF9AE}" pid="4" name="TaxKeyword">
    <vt:lpwstr/>
  </property>
  <property fmtid="{D5CDD505-2E9C-101B-9397-08002B2CF9AE}" pid="5" name="tst_Security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