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44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32D5-4C11-4235-9268-50A1EE6F7D78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C808F-5EEF-45DE-9DB9-8D97DB49D4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542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32D5-4C11-4235-9268-50A1EE6F7D78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C808F-5EEF-45DE-9DB9-8D97DB49D4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0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32D5-4C11-4235-9268-50A1EE6F7D78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C808F-5EEF-45DE-9DB9-8D97DB49D4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514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32D5-4C11-4235-9268-50A1EE6F7D78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C808F-5EEF-45DE-9DB9-8D97DB49D4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198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32D5-4C11-4235-9268-50A1EE6F7D78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C808F-5EEF-45DE-9DB9-8D97DB49D4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928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32D5-4C11-4235-9268-50A1EE6F7D78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C808F-5EEF-45DE-9DB9-8D97DB49D4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120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32D5-4C11-4235-9268-50A1EE6F7D78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C808F-5EEF-45DE-9DB9-8D97DB49D4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871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32D5-4C11-4235-9268-50A1EE6F7D78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C808F-5EEF-45DE-9DB9-8D97DB49D4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230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32D5-4C11-4235-9268-50A1EE6F7D78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C808F-5EEF-45DE-9DB9-8D97DB49D4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904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32D5-4C11-4235-9268-50A1EE6F7D78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C808F-5EEF-45DE-9DB9-8D97DB49D4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355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32D5-4C11-4235-9268-50A1EE6F7D78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C808F-5EEF-45DE-9DB9-8D97DB49D4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6465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732D5-4C11-4235-9268-50A1EE6F7D78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C808F-5EEF-45DE-9DB9-8D97DB49D4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62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avi"/><Relationship Id="rId2" Type="http://schemas.microsoft.com/office/2007/relationships/media" Target="../media/media1.avi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ASE 2 INTRO 20191121_090005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8900" y="0"/>
            <a:ext cx="38862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394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A3D81E056652488F1D1ADA8AD6758E" ma:contentTypeVersion="19" ma:contentTypeDescription="Create a new document." ma:contentTypeScope="" ma:versionID="5bf3354d998d9aef884fcb78a45dab61">
  <xsd:schema xmlns:xsd="http://www.w3.org/2001/XMLSchema" xmlns:xs="http://www.w3.org/2001/XMLSchema" xmlns:p="http://schemas.microsoft.com/office/2006/metadata/properties" xmlns:ns2="7aba0b23-d6f3-43d7-9394-29073cefb175" xmlns:ns3="http://schemas.microsoft.com/sharepoint/v3/fields" xmlns:ns4="e0dc3631-a355-4bb1-9910-196e7e4d6913" xmlns:ns5="13760b7e-8743-46c0-9542-cb4f3fad26ea" targetNamespace="http://schemas.microsoft.com/office/2006/metadata/properties" ma:root="true" ma:fieldsID="5d6a58632ace3687de37797916434c67" ns2:_="" ns3:_="" ns4:_="" ns5:_="">
    <xsd:import namespace="7aba0b23-d6f3-43d7-9394-29073cefb175"/>
    <xsd:import namespace="http://schemas.microsoft.com/sharepoint/v3/fields"/>
    <xsd:import namespace="e0dc3631-a355-4bb1-9910-196e7e4d6913"/>
    <xsd:import namespace="13760b7e-8743-46c0-9542-cb4f3fad26ea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3:_Status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Location" minOccurs="0"/>
                <xsd:element ref="ns5:SharedWithUsers" minOccurs="0"/>
                <xsd:element ref="ns5:SharedWithDetails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ba0b23-d6f3-43d7-9394-29073cefb175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8" nillable="true" ma:taxonomy="true" ma:internalName="TaxKeywordTaxHTField" ma:taxonomyFieldName="TaxKeyword" ma:displayName="Enterprise Keywords" ma:fieldId="{23f27201-bee3-471e-b2e7-b64fd8b7ca38}" ma:taxonomyMulti="true" ma:sspId="3a012005-f5cd-43f9-a578-e007a94ea022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b2e49cd9-71c0-42f0-83f7-6229f0d9475b}" ma:internalName="TaxCatchAll" ma:showField="CatchAllData" ma:web="adfc803a-386b-46e9-8e5f-8721a336e7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11" nillable="true" ma:displayName="Status" ma:default="Draft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dc3631-a355-4bb1-9910-196e7e4d69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4" nillable="true" ma:displayName="Sign-off status" ma:internalName="Sign_x002d_off_x0020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760b7e-8743-46c0-9542-cb4f3fad26e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tatus xmlns="http://schemas.microsoft.com/sharepoint/v3/fields">Draft</_Status>
    <TaxKeywordTaxHTField xmlns="7aba0b23-d6f3-43d7-9394-29073cefb175">
      <Terms xmlns="http://schemas.microsoft.com/office/infopath/2007/PartnerControls"/>
    </TaxKeywordTaxHTField>
    <TaxCatchAll xmlns="7aba0b23-d6f3-43d7-9394-29073cefb175"/>
    <_Flow_SignoffStatus xmlns="e0dc3631-a355-4bb1-9910-196e7e4d6913" xsi:nil="true"/>
  </documentManagement>
</p:properties>
</file>

<file path=customXml/itemProps1.xml><?xml version="1.0" encoding="utf-8"?>
<ds:datastoreItem xmlns:ds="http://schemas.openxmlformats.org/officeDocument/2006/customXml" ds:itemID="{752DB446-6529-4808-AF5E-DD3EA1A32A05}"/>
</file>

<file path=customXml/itemProps2.xml><?xml version="1.0" encoding="utf-8"?>
<ds:datastoreItem xmlns:ds="http://schemas.openxmlformats.org/officeDocument/2006/customXml" ds:itemID="{0DA8435F-0DE4-4B09-9E6B-555765A94923}"/>
</file>

<file path=customXml/itemProps3.xml><?xml version="1.0" encoding="utf-8"?>
<ds:datastoreItem xmlns:ds="http://schemas.openxmlformats.org/officeDocument/2006/customXml" ds:itemID="{085C703E-DB9B-4749-BD52-555D7CAF83D5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Scottish Water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Orr</dc:creator>
  <cp:lastModifiedBy>Andrea Orr</cp:lastModifiedBy>
  <cp:revision>1</cp:revision>
  <dcterms:created xsi:type="dcterms:W3CDTF">2019-11-21T11:58:52Z</dcterms:created>
  <dcterms:modified xsi:type="dcterms:W3CDTF">2019-11-21T11:59:38Z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0x010100A6A3D81E056652488F1D1ADA8AD6758E</vt:lpwstr>
  </property>
  <property fmtid="{D5CDD505-2E9C-101B-9397-08002B2CF9AE}" pid="3" name="TaxKeyword">
    <vt:lpwstr/>
  </property>
</Properties>
</file>