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D9A48-C337-5EFD-DC54-140AA5BD0023}" v="102" dt="2020-07-09T14:45:34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04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3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1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48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1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5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96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5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4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81E01-8FC4-4693-9497-FE1ECF1B9060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DBD0-A3F5-45DD-A473-DD779E651C7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1209144326,&quot;Placement&quot;:&quot;Footer&quot;,&quot;Top&quot;:506.127167,&quot;Left&quot;:0.0,&quot;SlideWidth&quot;:960,&quot;SlideHeight&quot;:540}"/>
          <p:cNvSpPr txBox="1"/>
          <p:nvPr userDrawn="1"/>
        </p:nvSpPr>
        <p:spPr>
          <a:xfrm>
            <a:off x="0" y="6427815"/>
            <a:ext cx="941373" cy="4301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100">
                <a:solidFill>
                  <a:srgbClr val="000000"/>
                </a:solidFill>
                <a:latin typeface="Arial" panose="020B0604020202020204" pitchFamily="34" charset="0"/>
              </a:rPr>
              <a:t>SW Public
General</a:t>
            </a:r>
          </a:p>
        </p:txBody>
      </p:sp>
    </p:spTree>
    <p:extLst>
      <p:ext uri="{BB962C8B-B14F-4D97-AF65-F5344CB8AC3E}">
        <p14:creationId xmlns:p14="http://schemas.microsoft.com/office/powerpoint/2010/main" val="366036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5803DF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1789"/>
            <a:ext cx="12192000" cy="584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1C083-1E92-46EE-B676-46D4B162B17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Difference between Admin and Member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5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0983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12192000" cy="584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7259A-8577-4489-A6A6-FA7B6F4B8F2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Case Manager and End Customer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9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60b7e-8743-46c0-9542-cb4f3fad26ea">
      <UserInfo>
        <DisplayName>Rory Monaghan</DisplayName>
        <AccountId>4961</AccountId>
        <AccountType/>
      </UserInfo>
      <UserInfo>
        <DisplayName>Sharon D'Arcy</DisplayName>
        <AccountId>159</AccountId>
        <AccountType/>
      </UserInfo>
      <UserInfo>
        <DisplayName>Calum Rodger</DisplayName>
        <AccountId>87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46D9872683446A9F5E4571AC45265" ma:contentTypeVersion="12" ma:contentTypeDescription="Create a new document." ma:contentTypeScope="" ma:versionID="52c0fdfb89218be24bcd45d9a61de1b1">
  <xsd:schema xmlns:xsd="http://www.w3.org/2001/XMLSchema" xmlns:xs="http://www.w3.org/2001/XMLSchema" xmlns:p="http://schemas.microsoft.com/office/2006/metadata/properties" xmlns:ns2="2384ef50-3f2e-47d9-90fc-9142e52b8948" xmlns:ns3="13760b7e-8743-46c0-9542-cb4f3fad26ea" targetNamespace="http://schemas.microsoft.com/office/2006/metadata/properties" ma:root="true" ma:fieldsID="d5dc0b3258dd0ebc49bdafd67e65454e" ns2:_="" ns3:_="">
    <xsd:import namespace="2384ef50-3f2e-47d9-90fc-9142e52b8948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4ef50-3f2e-47d9-90fc-9142e52b8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94D479-D861-4EA7-BF67-5E80537DE855}">
  <ds:schemaRefs>
    <ds:schemaRef ds:uri="http://schemas.microsoft.com/office/2006/metadata/properties"/>
    <ds:schemaRef ds:uri="http://schemas.microsoft.com/office/infopath/2007/PartnerControls"/>
    <ds:schemaRef ds:uri="13760b7e-8743-46c0-9542-cb4f3fad26ea"/>
  </ds:schemaRefs>
</ds:datastoreItem>
</file>

<file path=customXml/itemProps2.xml><?xml version="1.0" encoding="utf-8"?>
<ds:datastoreItem xmlns:ds="http://schemas.openxmlformats.org/officeDocument/2006/customXml" ds:itemID="{B7AC619A-55EA-4092-97BC-44485601F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4ef50-3f2e-47d9-90fc-9142e52b8948"/>
    <ds:schemaRef ds:uri="13760b7e-8743-46c0-9542-cb4f3fad2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88EF98-D46B-41DC-8818-9AF5E12D43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Scottish Water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Davidson</dc:creator>
  <cp:lastModifiedBy>Donna Davidson</cp:lastModifiedBy>
  <cp:revision>22</cp:revision>
  <dcterms:created xsi:type="dcterms:W3CDTF">2020-07-02T12:08:53Z</dcterms:created>
  <dcterms:modified xsi:type="dcterms:W3CDTF">2020-07-14T10:50:47Z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536a47-2c6d-41d9-b3a1-69669c96975a_Enabled">
    <vt:lpwstr>true</vt:lpwstr>
  </property>
  <property fmtid="{D5CDD505-2E9C-101B-9397-08002B2CF9AE}" pid="3" name="MSIP_Label_5e536a47-2c6d-41d9-b3a1-69669c96975a_SetDate">
    <vt:lpwstr>2020-07-02T12:37:10Z</vt:lpwstr>
  </property>
  <property fmtid="{D5CDD505-2E9C-101B-9397-08002B2CF9AE}" pid="4" name="MSIP_Label_5e536a47-2c6d-41d9-b3a1-69669c96975a_Method">
    <vt:lpwstr>Privileged</vt:lpwstr>
  </property>
  <property fmtid="{D5CDD505-2E9C-101B-9397-08002B2CF9AE}" pid="5" name="MSIP_Label_5e536a47-2c6d-41d9-b3a1-69669c96975a_Name">
    <vt:lpwstr>5e536a47-2c6d-41d9-b3a1-69669c96975a</vt:lpwstr>
  </property>
  <property fmtid="{D5CDD505-2E9C-101B-9397-08002B2CF9AE}" pid="6" name="MSIP_Label_5e536a47-2c6d-41d9-b3a1-69669c96975a_SiteId">
    <vt:lpwstr>f90bd2e7-b5c0-4b25-9e27-226ff8b6c17b</vt:lpwstr>
  </property>
  <property fmtid="{D5CDD505-2E9C-101B-9397-08002B2CF9AE}" pid="7" name="MSIP_Label_5e536a47-2c6d-41d9-b3a1-69669c96975a_ActionId">
    <vt:lpwstr>5bcb12c5-dd04-4dc4-9e25-00008286aab3</vt:lpwstr>
  </property>
  <property fmtid="{D5CDD505-2E9C-101B-9397-08002B2CF9AE}" pid="8" name="MSIP_Label_5e536a47-2c6d-41d9-b3a1-69669c96975a_ContentBits">
    <vt:lpwstr>2</vt:lpwstr>
  </property>
  <property fmtid="{D5CDD505-2E9C-101B-9397-08002B2CF9AE}" pid="9" name="ContentTypeId">
    <vt:lpwstr>0x010100D8C46D9872683446A9F5E4571AC45265</vt:lpwstr>
  </property>
  <property fmtid="{D5CDD505-2E9C-101B-9397-08002B2CF9AE}" pid="10" name="Order">
    <vt:r8>1416400</vt:r8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</Properties>
</file>