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13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791C2-D936-45E5-AD3C-7F5A4C6422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189030-AA77-4DB7-9423-33CA92FA4F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FBF4AF-D32C-4CAE-8CB2-4CAE45439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F928F-161F-4C56-B80E-9A6B86A6B261}" type="datetimeFigureOut">
              <a:rPr lang="en-GB" smtClean="0"/>
              <a:t>26/06/2024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1633C0-5E0D-4437-80A9-60C25B821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3E7117-45DE-4FAE-BB92-6223529EB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151AC-F1D8-44EA-83AE-D65C4D4D5E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9640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72718-6108-4C9C-B127-2F67D7387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E87532-AEBD-4033-84B9-E7FDE6DEBE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CFC3A1-AE41-4242-9A10-A0ED67FA1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F928F-161F-4C56-B80E-9A6B86A6B261}" type="datetimeFigureOut">
              <a:rPr lang="en-GB" smtClean="0"/>
              <a:t>26/06/2024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64A948-B0A5-476B-9111-24E0DB1F8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8CFCD8-28E9-4FD6-B84E-72E1FD669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151AC-F1D8-44EA-83AE-D65C4D4D5E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2037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954CA1D-34FA-4BF8-BA1C-1A355546A8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266ABE-CED1-4CC3-8046-CF9FA3EC76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CDC5FF-5D57-4A04-B39F-EE479F135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F928F-161F-4C56-B80E-9A6B86A6B261}" type="datetimeFigureOut">
              <a:rPr lang="en-GB" smtClean="0"/>
              <a:t>26/06/2024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04E795-0869-49D8-9E01-A4344BB7D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E106A8-88B6-41DB-BA99-058E86AFE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151AC-F1D8-44EA-83AE-D65C4D4D5E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0693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CC555F-ECAF-4D10-95EA-9AEDCD691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8CE0F1-845B-4C28-B830-79558989CC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7691E5-F4F3-4EF5-A73C-3892F05AD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F928F-161F-4C56-B80E-9A6B86A6B261}" type="datetimeFigureOut">
              <a:rPr lang="en-GB" smtClean="0"/>
              <a:t>26/06/2024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DDC5CC-532E-48D9-93D3-F4840B95F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886F70-593F-4E59-9B27-2022D532A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151AC-F1D8-44EA-83AE-D65C4D4D5E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0396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B7E1C-28ED-45D6-9523-37034B84B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2BE552-0B5C-4B78-84A6-9987619A0D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18E063-E532-4DB9-8684-B75E02068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F928F-161F-4C56-B80E-9A6B86A6B261}" type="datetimeFigureOut">
              <a:rPr lang="en-GB" smtClean="0"/>
              <a:t>26/06/2024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0B75EF-6C59-4537-81FA-515B90ECE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63829A-8FEE-42F7-8796-FECEBD4FC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151AC-F1D8-44EA-83AE-D65C4D4D5E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9248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4EB17-7304-468A-8814-EE144274C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9BB044-F925-489E-A0D4-8273F8B17E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41D4A6-2562-4CC8-AAA6-64550DF2E3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B6BB3A-DD69-4FDC-BF0C-DF7089E0C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F928F-161F-4C56-B80E-9A6B86A6B261}" type="datetimeFigureOut">
              <a:rPr lang="en-GB" smtClean="0"/>
              <a:t>26/06/2024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4D0955-3360-4FEF-8109-9CDD71AA7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C83DD3-4B2B-4E6A-BA87-146AC7978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151AC-F1D8-44EA-83AE-D65C4D4D5E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102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296031-4284-49A4-AAED-D129951B4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D36077-7508-4FFD-BD19-A867FE7D1D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CF2253-1D25-47F2-A138-17326B7D42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26665A-0EC3-433A-8FA7-63E7E90679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677B4F-6308-48F7-B92A-63A7C693D3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C2C957-A2ED-4D50-A3EC-DB456986E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F928F-161F-4C56-B80E-9A6B86A6B261}" type="datetimeFigureOut">
              <a:rPr lang="en-GB" smtClean="0"/>
              <a:t>26/06/2024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8BF2175-2036-47E4-8E17-02B5A6A20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5E90E16-6330-4428-AB16-2820301B2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151AC-F1D8-44EA-83AE-D65C4D4D5E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9839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F7F9A-AC7D-4E20-A7B2-70A900052A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7AD55E6-2378-420A-97A6-09412801D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F928F-161F-4C56-B80E-9A6B86A6B261}" type="datetimeFigureOut">
              <a:rPr lang="en-GB" smtClean="0"/>
              <a:t>26/06/2024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30CF3D-38A1-42F6-BBEC-B5433610E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808A31-C64A-4C7B-8346-B1250940C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151AC-F1D8-44EA-83AE-D65C4D4D5E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2137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BEBA2B-D4CD-4C2A-977F-B29F902B4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F928F-161F-4C56-B80E-9A6B86A6B261}" type="datetimeFigureOut">
              <a:rPr lang="en-GB" smtClean="0"/>
              <a:t>26/06/2024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0709B2-D2A7-4642-B68D-C08074C7F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C8674C-EEF5-4A97-988F-9D60A12B9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151AC-F1D8-44EA-83AE-D65C4D4D5E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2923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4CF25-8222-45BC-A44A-7C0212188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80E038-9011-4B62-A8AE-F41C1BE684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493B12-7F36-4927-845A-B9B13C382C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841E57-4971-41B7-B68D-B60A2315E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F928F-161F-4C56-B80E-9A6B86A6B261}" type="datetimeFigureOut">
              <a:rPr lang="en-GB" smtClean="0"/>
              <a:t>26/06/2024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B94616-2DE8-4950-9CA1-7BBBE920F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C04971-F89A-4FA7-9138-AEA3CB91F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151AC-F1D8-44EA-83AE-D65C4D4D5E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7312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215B5-1CC4-4A94-9308-7C142A505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A05C6C8-500F-4CDB-A904-C3B34815AC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C18443-F18A-421F-8514-6158CC8921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929EAD-FFCB-463F-BC38-D8247E854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F928F-161F-4C56-B80E-9A6B86A6B261}" type="datetimeFigureOut">
              <a:rPr lang="en-GB" smtClean="0"/>
              <a:t>26/06/2024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5EDAED-5AFD-4187-8278-C3D795566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01D49C-6951-4010-8154-916DBE863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151AC-F1D8-44EA-83AE-D65C4D4D5E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5750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413DB0-159A-4802-8657-AEDBE65C5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C39A0C-03F4-4BDD-ADEE-C8BE662159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07DC72-643E-4578-B09C-29C2C301B1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8F928F-161F-4C56-B80E-9A6B86A6B261}" type="datetimeFigureOut">
              <a:rPr lang="en-GB" smtClean="0"/>
              <a:t>26/06/2024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9B11C8-F09E-462A-9174-0360BD2467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BA4D34-5A14-4FBF-BA34-6DA39E2198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C151AC-F1D8-44EA-83AE-D65C4D4D5EF6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EB88A96-C809-8D1C-0763-F510E61941E4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3500" y="6459220"/>
            <a:ext cx="766763" cy="33528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1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SW Internal
General</a:t>
            </a:r>
          </a:p>
        </p:txBody>
      </p:sp>
    </p:spTree>
    <p:extLst>
      <p:ext uri="{BB962C8B-B14F-4D97-AF65-F5344CB8AC3E}">
        <p14:creationId xmlns:p14="http://schemas.microsoft.com/office/powerpoint/2010/main" val="3645692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5B56482-BB51-4D7E-B57C-36923AA248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3737" y="145172"/>
            <a:ext cx="8434873" cy="6598867"/>
          </a:xfrm>
          <a:prstGeom prst="rect">
            <a:avLst/>
          </a:prstGeom>
          <a:ln>
            <a:noFill/>
          </a:ln>
        </p:spPr>
      </p:pic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18D06A6-7DCA-40B8-8486-D1E60CA8AE66}"/>
              </a:ext>
            </a:extLst>
          </p:cNvPr>
          <p:cNvSpPr/>
          <p:nvPr/>
        </p:nvSpPr>
        <p:spPr>
          <a:xfrm>
            <a:off x="5728771" y="1604790"/>
            <a:ext cx="947451" cy="627962"/>
          </a:xfrm>
          <a:custGeom>
            <a:avLst/>
            <a:gdLst>
              <a:gd name="connsiteX0" fmla="*/ 172598 w 947451"/>
              <a:gd name="connsiteY0" fmla="*/ 0 h 627962"/>
              <a:gd name="connsiteX1" fmla="*/ 0 w 947451"/>
              <a:gd name="connsiteY1" fmla="*/ 143220 h 627962"/>
              <a:gd name="connsiteX2" fmla="*/ 290111 w 947451"/>
              <a:gd name="connsiteY2" fmla="*/ 271750 h 627962"/>
              <a:gd name="connsiteX3" fmla="*/ 627962 w 947451"/>
              <a:gd name="connsiteY3" fmla="*/ 448020 h 627962"/>
              <a:gd name="connsiteX4" fmla="*/ 778525 w 947451"/>
              <a:gd name="connsiteY4" fmla="*/ 543499 h 627962"/>
              <a:gd name="connsiteX5" fmla="*/ 848299 w 947451"/>
              <a:gd name="connsiteY5" fmla="*/ 627962 h 627962"/>
              <a:gd name="connsiteX6" fmla="*/ 947451 w 947451"/>
              <a:gd name="connsiteY6" fmla="*/ 572877 h 627962"/>
              <a:gd name="connsiteX7" fmla="*/ 848299 w 947451"/>
              <a:gd name="connsiteY7" fmla="*/ 451692 h 627962"/>
              <a:gd name="connsiteX8" fmla="*/ 745475 w 947451"/>
              <a:gd name="connsiteY8" fmla="*/ 370902 h 627962"/>
              <a:gd name="connsiteX9" fmla="*/ 517793 w 947451"/>
              <a:gd name="connsiteY9" fmla="*/ 264405 h 627962"/>
              <a:gd name="connsiteX10" fmla="*/ 356212 w 947451"/>
              <a:gd name="connsiteY10" fmla="*/ 168926 h 627962"/>
              <a:gd name="connsiteX11" fmla="*/ 216665 w 947451"/>
              <a:gd name="connsiteY11" fmla="*/ 99152 h 627962"/>
              <a:gd name="connsiteX12" fmla="*/ 172598 w 947451"/>
              <a:gd name="connsiteY12" fmla="*/ 0 h 627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47451" h="627962">
                <a:moveTo>
                  <a:pt x="172598" y="0"/>
                </a:moveTo>
                <a:lnTo>
                  <a:pt x="0" y="143220"/>
                </a:lnTo>
                <a:lnTo>
                  <a:pt x="290111" y="271750"/>
                </a:lnTo>
                <a:lnTo>
                  <a:pt x="627962" y="448020"/>
                </a:lnTo>
                <a:lnTo>
                  <a:pt x="778525" y="543499"/>
                </a:lnTo>
                <a:lnTo>
                  <a:pt x="848299" y="627962"/>
                </a:lnTo>
                <a:lnTo>
                  <a:pt x="947451" y="572877"/>
                </a:lnTo>
                <a:lnTo>
                  <a:pt x="848299" y="451692"/>
                </a:lnTo>
                <a:lnTo>
                  <a:pt x="745475" y="370902"/>
                </a:lnTo>
                <a:lnTo>
                  <a:pt x="517793" y="264405"/>
                </a:lnTo>
                <a:lnTo>
                  <a:pt x="356212" y="168926"/>
                </a:lnTo>
                <a:lnTo>
                  <a:pt x="216665" y="99152"/>
                </a:lnTo>
                <a:lnTo>
                  <a:pt x="172598" y="0"/>
                </a:lnTo>
                <a:close/>
              </a:path>
            </a:pathLst>
          </a:cu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2E1590D-E81C-4ED1-A6D4-146C3C2E47C0}"/>
              </a:ext>
            </a:extLst>
          </p:cNvPr>
          <p:cNvSpPr txBox="1"/>
          <p:nvPr/>
        </p:nvSpPr>
        <p:spPr>
          <a:xfrm>
            <a:off x="6813603" y="1304375"/>
            <a:ext cx="2861398" cy="276999"/>
          </a:xfrm>
          <a:prstGeom prst="rect">
            <a:avLst/>
          </a:prstGeom>
          <a:solidFill>
            <a:srgbClr val="00B050">
              <a:alpha val="70000"/>
            </a:srgbClr>
          </a:solidFill>
        </p:spPr>
        <p:txBody>
          <a:bodyPr wrap="square" rtlCol="0">
            <a:spAutoFit/>
          </a:bodyPr>
          <a:lstStyle/>
          <a:p>
            <a:r>
              <a:rPr lang="en-GB" sz="1200" b="1" dirty="0"/>
              <a:t>Phase 2 </a:t>
            </a:r>
            <a:r>
              <a:rPr lang="en-GB" sz="1200" dirty="0"/>
              <a:t>– Completed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2DEA789-67E2-4B4D-AC7E-0B9DC0BE16D8}"/>
              </a:ext>
            </a:extLst>
          </p:cNvPr>
          <p:cNvCxnSpPr>
            <a:cxnSpLocks/>
          </p:cNvCxnSpPr>
          <p:nvPr/>
        </p:nvCxnSpPr>
        <p:spPr>
          <a:xfrm flipH="1">
            <a:off x="6492608" y="1641513"/>
            <a:ext cx="313980" cy="33050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BA6BAFE-3DBC-41A8-9B6E-884F495B828F}"/>
              </a:ext>
            </a:extLst>
          </p:cNvPr>
          <p:cNvSpPr/>
          <p:nvPr/>
        </p:nvSpPr>
        <p:spPr>
          <a:xfrm>
            <a:off x="6577070" y="2181340"/>
            <a:ext cx="275422" cy="727113"/>
          </a:xfrm>
          <a:custGeom>
            <a:avLst/>
            <a:gdLst>
              <a:gd name="connsiteX0" fmla="*/ 154236 w 275422"/>
              <a:gd name="connsiteY0" fmla="*/ 727113 h 727113"/>
              <a:gd name="connsiteX1" fmla="*/ 275422 w 275422"/>
              <a:gd name="connsiteY1" fmla="*/ 708752 h 727113"/>
              <a:gd name="connsiteX2" fmla="*/ 198303 w 275422"/>
              <a:gd name="connsiteY2" fmla="*/ 268077 h 727113"/>
              <a:gd name="connsiteX3" fmla="*/ 161581 w 275422"/>
              <a:gd name="connsiteY3" fmla="*/ 128530 h 727113"/>
              <a:gd name="connsiteX4" fmla="*/ 102824 w 275422"/>
              <a:gd name="connsiteY4" fmla="*/ 0 h 727113"/>
              <a:gd name="connsiteX5" fmla="*/ 0 w 275422"/>
              <a:gd name="connsiteY5" fmla="*/ 58756 h 727113"/>
              <a:gd name="connsiteX6" fmla="*/ 33050 w 275422"/>
              <a:gd name="connsiteY6" fmla="*/ 146891 h 727113"/>
              <a:gd name="connsiteX7" fmla="*/ 66101 w 275422"/>
              <a:gd name="connsiteY7" fmla="*/ 231354 h 727113"/>
              <a:gd name="connsiteX8" fmla="*/ 91807 w 275422"/>
              <a:gd name="connsiteY8" fmla="*/ 392935 h 727113"/>
              <a:gd name="connsiteX9" fmla="*/ 154236 w 275422"/>
              <a:gd name="connsiteY9" fmla="*/ 727113 h 727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5422" h="727113">
                <a:moveTo>
                  <a:pt x="154236" y="727113"/>
                </a:moveTo>
                <a:lnTo>
                  <a:pt x="275422" y="708752"/>
                </a:lnTo>
                <a:lnTo>
                  <a:pt x="198303" y="268077"/>
                </a:lnTo>
                <a:lnTo>
                  <a:pt x="161581" y="128530"/>
                </a:lnTo>
                <a:lnTo>
                  <a:pt x="102824" y="0"/>
                </a:lnTo>
                <a:lnTo>
                  <a:pt x="0" y="58756"/>
                </a:lnTo>
                <a:lnTo>
                  <a:pt x="33050" y="146891"/>
                </a:lnTo>
                <a:lnTo>
                  <a:pt x="66101" y="231354"/>
                </a:lnTo>
                <a:lnTo>
                  <a:pt x="91807" y="392935"/>
                </a:lnTo>
                <a:lnTo>
                  <a:pt x="154236" y="727113"/>
                </a:lnTo>
                <a:close/>
              </a:path>
            </a:pathLst>
          </a:cu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3363813-D7B9-4409-9D48-69DE56BE0B65}"/>
              </a:ext>
            </a:extLst>
          </p:cNvPr>
          <p:cNvSpPr txBox="1"/>
          <p:nvPr/>
        </p:nvSpPr>
        <p:spPr>
          <a:xfrm>
            <a:off x="7201891" y="2078170"/>
            <a:ext cx="2616556" cy="276999"/>
          </a:xfrm>
          <a:prstGeom prst="rect">
            <a:avLst/>
          </a:prstGeom>
          <a:solidFill>
            <a:srgbClr val="00B050">
              <a:alpha val="70000"/>
            </a:srgbClr>
          </a:solidFill>
        </p:spPr>
        <p:txBody>
          <a:bodyPr wrap="square" rtlCol="0">
            <a:spAutoFit/>
          </a:bodyPr>
          <a:lstStyle/>
          <a:p>
            <a:r>
              <a:rPr lang="en-GB" sz="1200" b="1" dirty="0"/>
              <a:t>Phase 3 </a:t>
            </a:r>
            <a:r>
              <a:rPr lang="en-GB" sz="1200" dirty="0"/>
              <a:t>– Completed</a:t>
            </a: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50E06D87-46DA-4D7C-B966-94A6FEE89932}"/>
              </a:ext>
            </a:extLst>
          </p:cNvPr>
          <p:cNvSpPr/>
          <p:nvPr/>
        </p:nvSpPr>
        <p:spPr>
          <a:xfrm>
            <a:off x="6749667" y="2879624"/>
            <a:ext cx="187287" cy="503104"/>
          </a:xfrm>
          <a:custGeom>
            <a:avLst/>
            <a:gdLst>
              <a:gd name="connsiteX0" fmla="*/ 40395 w 201976"/>
              <a:gd name="connsiteY0" fmla="*/ 620617 h 741803"/>
              <a:gd name="connsiteX1" fmla="*/ 88135 w 201976"/>
              <a:gd name="connsiteY1" fmla="*/ 741803 h 741803"/>
              <a:gd name="connsiteX2" fmla="*/ 183615 w 201976"/>
              <a:gd name="connsiteY2" fmla="*/ 657340 h 741803"/>
              <a:gd name="connsiteX3" fmla="*/ 201976 w 201976"/>
              <a:gd name="connsiteY3" fmla="*/ 547171 h 741803"/>
              <a:gd name="connsiteX4" fmla="*/ 187287 w 201976"/>
              <a:gd name="connsiteY4" fmla="*/ 411297 h 741803"/>
              <a:gd name="connsiteX5" fmla="*/ 113841 w 201976"/>
              <a:gd name="connsiteY5" fmla="*/ 0 h 741803"/>
              <a:gd name="connsiteX6" fmla="*/ 0 w 201976"/>
              <a:gd name="connsiteY6" fmla="*/ 18362 h 741803"/>
              <a:gd name="connsiteX7" fmla="*/ 95480 w 201976"/>
              <a:gd name="connsiteY7" fmla="*/ 503104 h 741803"/>
              <a:gd name="connsiteX8" fmla="*/ 95480 w 201976"/>
              <a:gd name="connsiteY8" fmla="*/ 558188 h 741803"/>
              <a:gd name="connsiteX9" fmla="*/ 40395 w 201976"/>
              <a:gd name="connsiteY9" fmla="*/ 620617 h 741803"/>
              <a:gd name="connsiteX0" fmla="*/ 40395 w 201976"/>
              <a:gd name="connsiteY0" fmla="*/ 620617 h 657340"/>
              <a:gd name="connsiteX1" fmla="*/ 183615 w 201976"/>
              <a:gd name="connsiteY1" fmla="*/ 657340 h 657340"/>
              <a:gd name="connsiteX2" fmla="*/ 201976 w 201976"/>
              <a:gd name="connsiteY2" fmla="*/ 547171 h 657340"/>
              <a:gd name="connsiteX3" fmla="*/ 187287 w 201976"/>
              <a:gd name="connsiteY3" fmla="*/ 411297 h 657340"/>
              <a:gd name="connsiteX4" fmla="*/ 113841 w 201976"/>
              <a:gd name="connsiteY4" fmla="*/ 0 h 657340"/>
              <a:gd name="connsiteX5" fmla="*/ 0 w 201976"/>
              <a:gd name="connsiteY5" fmla="*/ 18362 h 657340"/>
              <a:gd name="connsiteX6" fmla="*/ 95480 w 201976"/>
              <a:gd name="connsiteY6" fmla="*/ 503104 h 657340"/>
              <a:gd name="connsiteX7" fmla="*/ 95480 w 201976"/>
              <a:gd name="connsiteY7" fmla="*/ 558188 h 657340"/>
              <a:gd name="connsiteX8" fmla="*/ 40395 w 201976"/>
              <a:gd name="connsiteY8" fmla="*/ 620617 h 657340"/>
              <a:gd name="connsiteX0" fmla="*/ 40395 w 201976"/>
              <a:gd name="connsiteY0" fmla="*/ 620617 h 620617"/>
              <a:gd name="connsiteX1" fmla="*/ 201976 w 201976"/>
              <a:gd name="connsiteY1" fmla="*/ 547171 h 620617"/>
              <a:gd name="connsiteX2" fmla="*/ 187287 w 201976"/>
              <a:gd name="connsiteY2" fmla="*/ 411297 h 620617"/>
              <a:gd name="connsiteX3" fmla="*/ 113841 w 201976"/>
              <a:gd name="connsiteY3" fmla="*/ 0 h 620617"/>
              <a:gd name="connsiteX4" fmla="*/ 0 w 201976"/>
              <a:gd name="connsiteY4" fmla="*/ 18362 h 620617"/>
              <a:gd name="connsiteX5" fmla="*/ 95480 w 201976"/>
              <a:gd name="connsiteY5" fmla="*/ 503104 h 620617"/>
              <a:gd name="connsiteX6" fmla="*/ 95480 w 201976"/>
              <a:gd name="connsiteY6" fmla="*/ 558188 h 620617"/>
              <a:gd name="connsiteX7" fmla="*/ 40395 w 201976"/>
              <a:gd name="connsiteY7" fmla="*/ 620617 h 620617"/>
              <a:gd name="connsiteX0" fmla="*/ 95480 w 201976"/>
              <a:gd name="connsiteY0" fmla="*/ 558188 h 558188"/>
              <a:gd name="connsiteX1" fmla="*/ 201976 w 201976"/>
              <a:gd name="connsiteY1" fmla="*/ 547171 h 558188"/>
              <a:gd name="connsiteX2" fmla="*/ 187287 w 201976"/>
              <a:gd name="connsiteY2" fmla="*/ 411297 h 558188"/>
              <a:gd name="connsiteX3" fmla="*/ 113841 w 201976"/>
              <a:gd name="connsiteY3" fmla="*/ 0 h 558188"/>
              <a:gd name="connsiteX4" fmla="*/ 0 w 201976"/>
              <a:gd name="connsiteY4" fmla="*/ 18362 h 558188"/>
              <a:gd name="connsiteX5" fmla="*/ 95480 w 201976"/>
              <a:gd name="connsiteY5" fmla="*/ 503104 h 558188"/>
              <a:gd name="connsiteX6" fmla="*/ 95480 w 201976"/>
              <a:gd name="connsiteY6" fmla="*/ 558188 h 558188"/>
              <a:gd name="connsiteX0" fmla="*/ 128817 w 201976"/>
              <a:gd name="connsiteY0" fmla="*/ 465319 h 547171"/>
              <a:gd name="connsiteX1" fmla="*/ 201976 w 201976"/>
              <a:gd name="connsiteY1" fmla="*/ 547171 h 547171"/>
              <a:gd name="connsiteX2" fmla="*/ 187287 w 201976"/>
              <a:gd name="connsiteY2" fmla="*/ 411297 h 547171"/>
              <a:gd name="connsiteX3" fmla="*/ 113841 w 201976"/>
              <a:gd name="connsiteY3" fmla="*/ 0 h 547171"/>
              <a:gd name="connsiteX4" fmla="*/ 0 w 201976"/>
              <a:gd name="connsiteY4" fmla="*/ 18362 h 547171"/>
              <a:gd name="connsiteX5" fmla="*/ 95480 w 201976"/>
              <a:gd name="connsiteY5" fmla="*/ 503104 h 547171"/>
              <a:gd name="connsiteX6" fmla="*/ 128817 w 201976"/>
              <a:gd name="connsiteY6" fmla="*/ 465319 h 547171"/>
              <a:gd name="connsiteX0" fmla="*/ 128817 w 187287"/>
              <a:gd name="connsiteY0" fmla="*/ 465319 h 503104"/>
              <a:gd name="connsiteX1" fmla="*/ 187287 w 187287"/>
              <a:gd name="connsiteY1" fmla="*/ 411297 h 503104"/>
              <a:gd name="connsiteX2" fmla="*/ 113841 w 187287"/>
              <a:gd name="connsiteY2" fmla="*/ 0 h 503104"/>
              <a:gd name="connsiteX3" fmla="*/ 0 w 187287"/>
              <a:gd name="connsiteY3" fmla="*/ 18362 h 503104"/>
              <a:gd name="connsiteX4" fmla="*/ 95480 w 187287"/>
              <a:gd name="connsiteY4" fmla="*/ 503104 h 503104"/>
              <a:gd name="connsiteX5" fmla="*/ 128817 w 187287"/>
              <a:gd name="connsiteY5" fmla="*/ 465319 h 503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7287" h="503104">
                <a:moveTo>
                  <a:pt x="128817" y="465319"/>
                </a:moveTo>
                <a:lnTo>
                  <a:pt x="187287" y="411297"/>
                </a:lnTo>
                <a:lnTo>
                  <a:pt x="113841" y="0"/>
                </a:lnTo>
                <a:lnTo>
                  <a:pt x="0" y="18362"/>
                </a:lnTo>
                <a:lnTo>
                  <a:pt x="95480" y="503104"/>
                </a:lnTo>
                <a:lnTo>
                  <a:pt x="128817" y="465319"/>
                </a:lnTo>
                <a:close/>
              </a:path>
            </a:pathLst>
          </a:cu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EAAB308-C3E7-43C5-8963-3DF567F2A2CC}"/>
              </a:ext>
            </a:extLst>
          </p:cNvPr>
          <p:cNvCxnSpPr>
            <a:cxnSpLocks/>
            <a:stCxn id="14" idx="1"/>
          </p:cNvCxnSpPr>
          <p:nvPr/>
        </p:nvCxnSpPr>
        <p:spPr>
          <a:xfrm flipH="1">
            <a:off x="6713251" y="2216670"/>
            <a:ext cx="488640" cy="25994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A1504F18-663B-473E-BA7A-C4E7CA6FB8B8}"/>
              </a:ext>
            </a:extLst>
          </p:cNvPr>
          <p:cNvCxnSpPr>
            <a:cxnSpLocks/>
          </p:cNvCxnSpPr>
          <p:nvPr/>
        </p:nvCxnSpPr>
        <p:spPr>
          <a:xfrm flipH="1">
            <a:off x="6904770" y="2988036"/>
            <a:ext cx="342596" cy="15123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57E0C0DC-39E9-4E7A-B802-52A6EBCCDE35}"/>
              </a:ext>
            </a:extLst>
          </p:cNvPr>
          <p:cNvSpPr txBox="1"/>
          <p:nvPr/>
        </p:nvSpPr>
        <p:spPr>
          <a:xfrm>
            <a:off x="7236553" y="2731327"/>
            <a:ext cx="2581894" cy="276999"/>
          </a:xfrm>
          <a:prstGeom prst="rect">
            <a:avLst/>
          </a:prstGeom>
          <a:solidFill>
            <a:srgbClr val="00B050">
              <a:alpha val="70000"/>
            </a:srgbClr>
          </a:solidFill>
        </p:spPr>
        <p:txBody>
          <a:bodyPr wrap="square" rtlCol="0">
            <a:spAutoFit/>
          </a:bodyPr>
          <a:lstStyle/>
          <a:p>
            <a:r>
              <a:rPr lang="en-GB" sz="1200" b="1" dirty="0"/>
              <a:t>Phase 4 </a:t>
            </a:r>
            <a:r>
              <a:rPr lang="en-GB" sz="1200" dirty="0"/>
              <a:t>– Completed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5E98E99-5D97-4D92-9D92-2A014519B99D}"/>
              </a:ext>
            </a:extLst>
          </p:cNvPr>
          <p:cNvSpPr txBox="1"/>
          <p:nvPr/>
        </p:nvSpPr>
        <p:spPr>
          <a:xfrm>
            <a:off x="7507975" y="3929065"/>
            <a:ext cx="2446322" cy="276999"/>
          </a:xfrm>
          <a:prstGeom prst="rect">
            <a:avLst/>
          </a:prstGeom>
          <a:solidFill>
            <a:schemeClr val="accent1">
              <a:alpha val="70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200" b="1"/>
            </a:lvl1pPr>
          </a:lstStyle>
          <a:p>
            <a:r>
              <a:rPr lang="en-GB" dirty="0"/>
              <a:t>Phase 5 – </a:t>
            </a:r>
            <a:r>
              <a:rPr lang="en-GB" b="0" dirty="0"/>
              <a:t>To </a:t>
            </a:r>
            <a:r>
              <a:rPr lang="en-GB" b="0"/>
              <a:t>start 8</a:t>
            </a:r>
            <a:r>
              <a:rPr lang="en-GB" b="0" baseline="30000"/>
              <a:t>th</a:t>
            </a:r>
            <a:r>
              <a:rPr lang="en-GB" b="0"/>
              <a:t> July </a:t>
            </a:r>
            <a:r>
              <a:rPr lang="en-GB" b="0" dirty="0"/>
              <a:t>2024* 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9D3348CE-4C91-4F48-B96A-683C205B7FAA}"/>
              </a:ext>
            </a:extLst>
          </p:cNvPr>
          <p:cNvCxnSpPr>
            <a:cxnSpLocks/>
            <a:stCxn id="23" idx="1"/>
          </p:cNvCxnSpPr>
          <p:nvPr/>
        </p:nvCxnSpPr>
        <p:spPr>
          <a:xfrm flipH="1" flipV="1">
            <a:off x="7093421" y="4002557"/>
            <a:ext cx="414554" cy="6500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0F29130A-BC1F-4992-817E-D4C57A30342F}"/>
              </a:ext>
            </a:extLst>
          </p:cNvPr>
          <p:cNvSpPr/>
          <p:nvPr/>
        </p:nvSpPr>
        <p:spPr>
          <a:xfrm>
            <a:off x="6628482" y="4267200"/>
            <a:ext cx="448019" cy="885022"/>
          </a:xfrm>
          <a:custGeom>
            <a:avLst/>
            <a:gdLst>
              <a:gd name="connsiteX0" fmla="*/ 290111 w 448019"/>
              <a:gd name="connsiteY0" fmla="*/ 0 h 885022"/>
              <a:gd name="connsiteX1" fmla="*/ 448019 w 448019"/>
              <a:gd name="connsiteY1" fmla="*/ 11017 h 885022"/>
              <a:gd name="connsiteX2" fmla="*/ 392935 w 448019"/>
              <a:gd name="connsiteY2" fmla="*/ 312145 h 885022"/>
              <a:gd name="connsiteX3" fmla="*/ 315817 w 448019"/>
              <a:gd name="connsiteY3" fmla="*/ 536154 h 885022"/>
              <a:gd name="connsiteX4" fmla="*/ 154236 w 448019"/>
              <a:gd name="connsiteY4" fmla="*/ 885022 h 885022"/>
              <a:gd name="connsiteX5" fmla="*/ 0 w 448019"/>
              <a:gd name="connsiteY5" fmla="*/ 811576 h 885022"/>
              <a:gd name="connsiteX6" fmla="*/ 150564 w 448019"/>
              <a:gd name="connsiteY6" fmla="*/ 499431 h 885022"/>
              <a:gd name="connsiteX7" fmla="*/ 235026 w 448019"/>
              <a:gd name="connsiteY7" fmla="*/ 235027 h 885022"/>
              <a:gd name="connsiteX8" fmla="*/ 290111 w 448019"/>
              <a:gd name="connsiteY8" fmla="*/ 0 h 8850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8019" h="885022">
                <a:moveTo>
                  <a:pt x="290111" y="0"/>
                </a:moveTo>
                <a:lnTo>
                  <a:pt x="448019" y="11017"/>
                </a:lnTo>
                <a:lnTo>
                  <a:pt x="392935" y="312145"/>
                </a:lnTo>
                <a:lnTo>
                  <a:pt x="315817" y="536154"/>
                </a:lnTo>
                <a:lnTo>
                  <a:pt x="154236" y="885022"/>
                </a:lnTo>
                <a:lnTo>
                  <a:pt x="0" y="811576"/>
                </a:lnTo>
                <a:lnTo>
                  <a:pt x="150564" y="499431"/>
                </a:lnTo>
                <a:lnTo>
                  <a:pt x="235026" y="235027"/>
                </a:lnTo>
                <a:lnTo>
                  <a:pt x="290111" y="0"/>
                </a:lnTo>
                <a:close/>
              </a:path>
            </a:pathLst>
          </a:cu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830D570-1E20-46C7-92D3-1273C3C8F7EC}"/>
              </a:ext>
            </a:extLst>
          </p:cNvPr>
          <p:cNvSpPr txBox="1"/>
          <p:nvPr/>
        </p:nvSpPr>
        <p:spPr>
          <a:xfrm>
            <a:off x="7371332" y="4966131"/>
            <a:ext cx="2447115" cy="461665"/>
          </a:xfrm>
          <a:prstGeom prst="rect">
            <a:avLst/>
          </a:prstGeom>
          <a:solidFill>
            <a:schemeClr val="accent1">
              <a:alpha val="7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200" b="1" dirty="0"/>
              <a:t>Phase 6 </a:t>
            </a:r>
            <a:r>
              <a:rPr lang="en-GB" sz="1200" dirty="0"/>
              <a:t>– To start Aug/Sept 2024* </a:t>
            </a:r>
          </a:p>
          <a:p>
            <a:endParaRPr lang="en-GB" sz="1200" dirty="0"/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B48F8CD0-2C99-42D7-BB47-A6EC11EA0B51}"/>
              </a:ext>
            </a:extLst>
          </p:cNvPr>
          <p:cNvCxnSpPr>
            <a:cxnSpLocks/>
            <a:stCxn id="27" idx="1"/>
          </p:cNvCxnSpPr>
          <p:nvPr/>
        </p:nvCxnSpPr>
        <p:spPr>
          <a:xfrm flipH="1" flipV="1">
            <a:off x="6872538" y="4996077"/>
            <a:ext cx="498794" cy="20088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24496B2B-EB38-4266-A610-2A88220361C5}"/>
              </a:ext>
            </a:extLst>
          </p:cNvPr>
          <p:cNvSpPr/>
          <p:nvPr/>
        </p:nvSpPr>
        <p:spPr>
          <a:xfrm>
            <a:off x="6158429" y="5089793"/>
            <a:ext cx="605928" cy="745474"/>
          </a:xfrm>
          <a:custGeom>
            <a:avLst/>
            <a:gdLst>
              <a:gd name="connsiteX0" fmla="*/ 470053 w 605928"/>
              <a:gd name="connsiteY0" fmla="*/ 0 h 745474"/>
              <a:gd name="connsiteX1" fmla="*/ 69773 w 605928"/>
              <a:gd name="connsiteY1" fmla="*/ 591238 h 745474"/>
              <a:gd name="connsiteX2" fmla="*/ 0 w 605928"/>
              <a:gd name="connsiteY2" fmla="*/ 646323 h 745474"/>
              <a:gd name="connsiteX3" fmla="*/ 25706 w 605928"/>
              <a:gd name="connsiteY3" fmla="*/ 741802 h 745474"/>
              <a:gd name="connsiteX4" fmla="*/ 62429 w 605928"/>
              <a:gd name="connsiteY4" fmla="*/ 701407 h 745474"/>
              <a:gd name="connsiteX5" fmla="*/ 102824 w 605928"/>
              <a:gd name="connsiteY5" fmla="*/ 745474 h 745474"/>
              <a:gd name="connsiteX6" fmla="*/ 403952 w 605928"/>
              <a:gd name="connsiteY6" fmla="*/ 403952 h 745474"/>
              <a:gd name="connsiteX7" fmla="*/ 514120 w 605928"/>
              <a:gd name="connsiteY7" fmla="*/ 238699 h 745474"/>
              <a:gd name="connsiteX8" fmla="*/ 605928 w 605928"/>
              <a:gd name="connsiteY8" fmla="*/ 69773 h 745474"/>
              <a:gd name="connsiteX9" fmla="*/ 470053 w 605928"/>
              <a:gd name="connsiteY9" fmla="*/ 0 h 745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05928" h="745474">
                <a:moveTo>
                  <a:pt x="470053" y="0"/>
                </a:moveTo>
                <a:lnTo>
                  <a:pt x="69773" y="591238"/>
                </a:lnTo>
                <a:lnTo>
                  <a:pt x="0" y="646323"/>
                </a:lnTo>
                <a:lnTo>
                  <a:pt x="25706" y="741802"/>
                </a:lnTo>
                <a:lnTo>
                  <a:pt x="62429" y="701407"/>
                </a:lnTo>
                <a:lnTo>
                  <a:pt x="102824" y="745474"/>
                </a:lnTo>
                <a:lnTo>
                  <a:pt x="403952" y="403952"/>
                </a:lnTo>
                <a:lnTo>
                  <a:pt x="514120" y="238699"/>
                </a:lnTo>
                <a:lnTo>
                  <a:pt x="605928" y="69773"/>
                </a:lnTo>
                <a:lnTo>
                  <a:pt x="470053" y="0"/>
                </a:lnTo>
                <a:close/>
              </a:path>
            </a:pathLst>
          </a:cu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2B5A1406-0BB8-4CDE-9DC4-A40F46E69672}"/>
              </a:ext>
            </a:extLst>
          </p:cNvPr>
          <p:cNvCxnSpPr>
            <a:cxnSpLocks/>
          </p:cNvCxnSpPr>
          <p:nvPr/>
        </p:nvCxnSpPr>
        <p:spPr>
          <a:xfrm flipH="1" flipV="1">
            <a:off x="6560542" y="5520864"/>
            <a:ext cx="571133" cy="2996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8ED286D6-238D-4005-BB7F-60FB6BB5A87D}"/>
              </a:ext>
            </a:extLst>
          </p:cNvPr>
          <p:cNvSpPr txBox="1"/>
          <p:nvPr/>
        </p:nvSpPr>
        <p:spPr>
          <a:xfrm>
            <a:off x="7058445" y="5731224"/>
            <a:ext cx="2760002" cy="461665"/>
          </a:xfrm>
          <a:prstGeom prst="rect">
            <a:avLst/>
          </a:prstGeom>
          <a:solidFill>
            <a:schemeClr val="accent1">
              <a:alpha val="70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200" b="1"/>
            </a:lvl1pPr>
          </a:lstStyle>
          <a:p>
            <a:r>
              <a:rPr lang="en-GB" dirty="0"/>
              <a:t>Phase 7 – </a:t>
            </a:r>
            <a:r>
              <a:rPr lang="en-GB" b="0" dirty="0"/>
              <a:t>To start  Oct/Nov 2024* </a:t>
            </a:r>
          </a:p>
          <a:p>
            <a:endParaRPr lang="en-GB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49E8B67D-8BA2-4CFC-AF32-7AB0D7CCF3D2}"/>
              </a:ext>
            </a:extLst>
          </p:cNvPr>
          <p:cNvSpPr/>
          <p:nvPr/>
        </p:nvSpPr>
        <p:spPr>
          <a:xfrm>
            <a:off x="4362680" y="1050275"/>
            <a:ext cx="1075980" cy="756491"/>
          </a:xfrm>
          <a:custGeom>
            <a:avLst/>
            <a:gdLst>
              <a:gd name="connsiteX0" fmla="*/ 0 w 1075980"/>
              <a:gd name="connsiteY0" fmla="*/ 326833 h 756491"/>
              <a:gd name="connsiteX1" fmla="*/ 1035585 w 1075980"/>
              <a:gd name="connsiteY1" fmla="*/ 0 h 756491"/>
              <a:gd name="connsiteX2" fmla="*/ 1075980 w 1075980"/>
              <a:gd name="connsiteY2" fmla="*/ 624289 h 756491"/>
              <a:gd name="connsiteX3" fmla="*/ 785869 w 1075980"/>
              <a:gd name="connsiteY3" fmla="*/ 646323 h 756491"/>
              <a:gd name="connsiteX4" fmla="*/ 778525 w 1075980"/>
              <a:gd name="connsiteY4" fmla="*/ 679373 h 756491"/>
              <a:gd name="connsiteX5" fmla="*/ 47739 w 1075980"/>
              <a:gd name="connsiteY5" fmla="*/ 756491 h 756491"/>
              <a:gd name="connsiteX6" fmla="*/ 0 w 1075980"/>
              <a:gd name="connsiteY6" fmla="*/ 326833 h 7564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75980" h="756491">
                <a:moveTo>
                  <a:pt x="0" y="326833"/>
                </a:moveTo>
                <a:lnTo>
                  <a:pt x="1035585" y="0"/>
                </a:lnTo>
                <a:lnTo>
                  <a:pt x="1075980" y="624289"/>
                </a:lnTo>
                <a:lnTo>
                  <a:pt x="785869" y="646323"/>
                </a:lnTo>
                <a:lnTo>
                  <a:pt x="778525" y="679373"/>
                </a:lnTo>
                <a:lnTo>
                  <a:pt x="47739" y="756491"/>
                </a:lnTo>
                <a:lnTo>
                  <a:pt x="0" y="326833"/>
                </a:lnTo>
                <a:close/>
              </a:path>
            </a:pathLst>
          </a:cu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9A8BE53-B4BF-4D8A-B10B-EB276BB9FE29}"/>
              </a:ext>
            </a:extLst>
          </p:cNvPr>
          <p:cNvSpPr txBox="1"/>
          <p:nvPr/>
        </p:nvSpPr>
        <p:spPr>
          <a:xfrm>
            <a:off x="2924175" y="344704"/>
            <a:ext cx="2463928" cy="830997"/>
          </a:xfrm>
          <a:prstGeom prst="rect">
            <a:avLst/>
          </a:prstGeom>
          <a:solidFill>
            <a:srgbClr val="00B050">
              <a:alpha val="70000"/>
            </a:srgb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200" b="1"/>
            </a:lvl1pPr>
          </a:lstStyle>
          <a:p>
            <a:r>
              <a:rPr lang="en-GB" dirty="0"/>
              <a:t>Phase 1 </a:t>
            </a:r>
            <a:endParaRPr lang="en-GB" b="0" dirty="0"/>
          </a:p>
          <a:p>
            <a:r>
              <a:rPr lang="en-GB" b="0" dirty="0"/>
              <a:t>Shaft construction completed</a:t>
            </a:r>
          </a:p>
          <a:p>
            <a:r>
              <a:rPr lang="en-GB" b="0" dirty="0"/>
              <a:t>(Area to remain site compound until project completion)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A963BF97-F289-4455-8848-96348E31CAE2}"/>
              </a:ext>
            </a:extLst>
          </p:cNvPr>
          <p:cNvCxnSpPr>
            <a:cxnSpLocks/>
            <a:stCxn id="34" idx="2"/>
          </p:cNvCxnSpPr>
          <p:nvPr/>
        </p:nvCxnSpPr>
        <p:spPr>
          <a:xfrm>
            <a:off x="4156139" y="1175701"/>
            <a:ext cx="826482" cy="3522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67363299-154A-4DB9-A78E-DBBD0FD6DB2F}"/>
              </a:ext>
            </a:extLst>
          </p:cNvPr>
          <p:cNvSpPr/>
          <p:nvPr/>
        </p:nvSpPr>
        <p:spPr>
          <a:xfrm>
            <a:off x="5913997" y="5637704"/>
            <a:ext cx="249980" cy="305896"/>
          </a:xfrm>
          <a:custGeom>
            <a:avLst/>
            <a:gdLst>
              <a:gd name="connsiteX0" fmla="*/ 233534 w 249980"/>
              <a:gd name="connsiteY0" fmla="*/ 95387 h 305896"/>
              <a:gd name="connsiteX1" fmla="*/ 167750 w 249980"/>
              <a:gd name="connsiteY1" fmla="*/ 78941 h 305896"/>
              <a:gd name="connsiteX2" fmla="*/ 131568 w 249980"/>
              <a:gd name="connsiteY2" fmla="*/ 0 h 305896"/>
              <a:gd name="connsiteX3" fmla="*/ 0 w 249980"/>
              <a:gd name="connsiteY3" fmla="*/ 13156 h 305896"/>
              <a:gd name="connsiteX4" fmla="*/ 23025 w 249980"/>
              <a:gd name="connsiteY4" fmla="*/ 88808 h 305896"/>
              <a:gd name="connsiteX5" fmla="*/ 6579 w 249980"/>
              <a:gd name="connsiteY5" fmla="*/ 101965 h 305896"/>
              <a:gd name="connsiteX6" fmla="*/ 9868 w 249980"/>
              <a:gd name="connsiteY6" fmla="*/ 236823 h 305896"/>
              <a:gd name="connsiteX7" fmla="*/ 46049 w 249980"/>
              <a:gd name="connsiteY7" fmla="*/ 263136 h 305896"/>
              <a:gd name="connsiteX8" fmla="*/ 39471 w 249980"/>
              <a:gd name="connsiteY8" fmla="*/ 305896 h 305896"/>
              <a:gd name="connsiteX9" fmla="*/ 174328 w 249980"/>
              <a:gd name="connsiteY9" fmla="*/ 305896 h 305896"/>
              <a:gd name="connsiteX10" fmla="*/ 249980 w 249980"/>
              <a:gd name="connsiteY10" fmla="*/ 203931 h 305896"/>
              <a:gd name="connsiteX11" fmla="*/ 233534 w 249980"/>
              <a:gd name="connsiteY11" fmla="*/ 95387 h 3058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49980" h="305896">
                <a:moveTo>
                  <a:pt x="233534" y="95387"/>
                </a:moveTo>
                <a:lnTo>
                  <a:pt x="167750" y="78941"/>
                </a:lnTo>
                <a:lnTo>
                  <a:pt x="131568" y="0"/>
                </a:lnTo>
                <a:lnTo>
                  <a:pt x="0" y="13156"/>
                </a:lnTo>
                <a:lnTo>
                  <a:pt x="23025" y="88808"/>
                </a:lnTo>
                <a:lnTo>
                  <a:pt x="6579" y="101965"/>
                </a:lnTo>
                <a:cubicBezTo>
                  <a:pt x="7675" y="146918"/>
                  <a:pt x="8772" y="191870"/>
                  <a:pt x="9868" y="236823"/>
                </a:cubicBezTo>
                <a:lnTo>
                  <a:pt x="46049" y="263136"/>
                </a:lnTo>
                <a:lnTo>
                  <a:pt x="39471" y="305896"/>
                </a:lnTo>
                <a:lnTo>
                  <a:pt x="174328" y="305896"/>
                </a:lnTo>
                <a:lnTo>
                  <a:pt x="249980" y="203931"/>
                </a:lnTo>
                <a:lnTo>
                  <a:pt x="233534" y="95387"/>
                </a:lnTo>
                <a:close/>
              </a:path>
            </a:pathLst>
          </a:cu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67CEEFD-2F43-461A-AF15-445AD0E9B1EB}"/>
              </a:ext>
            </a:extLst>
          </p:cNvPr>
          <p:cNvSpPr txBox="1"/>
          <p:nvPr/>
        </p:nvSpPr>
        <p:spPr>
          <a:xfrm>
            <a:off x="6360618" y="618161"/>
            <a:ext cx="2605829" cy="276999"/>
          </a:xfrm>
          <a:prstGeom prst="rect">
            <a:avLst/>
          </a:prstGeom>
          <a:solidFill>
            <a:srgbClr val="00B050">
              <a:alpha val="70000"/>
            </a:srgb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200" b="1"/>
            </a:lvl1pPr>
          </a:lstStyle>
          <a:p>
            <a:r>
              <a:rPr lang="en-GB" dirty="0"/>
              <a:t>Phase 8 – </a:t>
            </a:r>
            <a:r>
              <a:rPr lang="en-GB" b="0" dirty="0"/>
              <a:t>Completed</a:t>
            </a:r>
            <a:endParaRPr lang="en-GB" dirty="0"/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4C29397C-8BBC-4E15-8EE1-49CBBCC39A8B}"/>
              </a:ext>
            </a:extLst>
          </p:cNvPr>
          <p:cNvCxnSpPr>
            <a:cxnSpLocks/>
          </p:cNvCxnSpPr>
          <p:nvPr/>
        </p:nvCxnSpPr>
        <p:spPr>
          <a:xfrm flipH="1">
            <a:off x="5790460" y="868497"/>
            <a:ext cx="637636" cy="46233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6AA62AAA-F8AF-4DEE-BF82-ADFCC132FC7D}"/>
              </a:ext>
            </a:extLst>
          </p:cNvPr>
          <p:cNvSpPr txBox="1"/>
          <p:nvPr/>
        </p:nvSpPr>
        <p:spPr>
          <a:xfrm>
            <a:off x="3322627" y="4902083"/>
            <a:ext cx="2672057" cy="461665"/>
          </a:xfrm>
          <a:prstGeom prst="rect">
            <a:avLst/>
          </a:prstGeom>
          <a:solidFill>
            <a:schemeClr val="accent1">
              <a:alpha val="7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200" b="1" dirty="0"/>
              <a:t>Phase 9 </a:t>
            </a:r>
            <a:r>
              <a:rPr lang="en-GB" sz="1200" dirty="0"/>
              <a:t>– To start Nov/Dec 2024*</a:t>
            </a:r>
          </a:p>
          <a:p>
            <a:r>
              <a:rPr lang="en-GB" sz="1200" dirty="0"/>
              <a:t> </a:t>
            </a: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B118050A-98F1-4FDB-88AF-7AF2A2EA374D}"/>
              </a:ext>
            </a:extLst>
          </p:cNvPr>
          <p:cNvCxnSpPr>
            <a:cxnSpLocks/>
          </p:cNvCxnSpPr>
          <p:nvPr/>
        </p:nvCxnSpPr>
        <p:spPr>
          <a:xfrm>
            <a:off x="5313617" y="5301381"/>
            <a:ext cx="688412" cy="47989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B59A6AE2-2A5E-5021-AB5C-BDD4BD4C6613}"/>
              </a:ext>
            </a:extLst>
          </p:cNvPr>
          <p:cNvSpPr txBox="1"/>
          <p:nvPr/>
        </p:nvSpPr>
        <p:spPr>
          <a:xfrm>
            <a:off x="7492899" y="3291912"/>
            <a:ext cx="2581894" cy="276999"/>
          </a:xfrm>
          <a:prstGeom prst="rect">
            <a:avLst/>
          </a:prstGeom>
          <a:solidFill>
            <a:srgbClr val="00B050">
              <a:alpha val="70000"/>
            </a:srgb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200" b="1"/>
            </a:lvl1pPr>
          </a:lstStyle>
          <a:p>
            <a:r>
              <a:rPr lang="en-GB" dirty="0"/>
              <a:t>Phase 4a – </a:t>
            </a:r>
            <a:r>
              <a:rPr lang="en-GB" sz="1200" b="0" dirty="0"/>
              <a:t>Completed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D38290DC-FABE-A233-4924-A55FAD369C56}"/>
              </a:ext>
            </a:extLst>
          </p:cNvPr>
          <p:cNvCxnSpPr>
            <a:cxnSpLocks/>
            <a:stCxn id="2" idx="1"/>
            <a:endCxn id="11" idx="6"/>
          </p:cNvCxnSpPr>
          <p:nvPr/>
        </p:nvCxnSpPr>
        <p:spPr>
          <a:xfrm flipH="1">
            <a:off x="7001323" y="3430412"/>
            <a:ext cx="491576" cy="9550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363DAE84-F0CB-496A-A5A9-DF4F3ECA51FA}"/>
              </a:ext>
            </a:extLst>
          </p:cNvPr>
          <p:cNvSpPr/>
          <p:nvPr/>
        </p:nvSpPr>
        <p:spPr>
          <a:xfrm>
            <a:off x="6854577" y="3609547"/>
            <a:ext cx="209320" cy="532482"/>
          </a:xfrm>
          <a:custGeom>
            <a:avLst/>
            <a:gdLst>
              <a:gd name="connsiteX0" fmla="*/ 128530 w 264404"/>
              <a:gd name="connsiteY0" fmla="*/ 0 h 822592"/>
              <a:gd name="connsiteX1" fmla="*/ 102824 w 264404"/>
              <a:gd name="connsiteY1" fmla="*/ 102824 h 822592"/>
              <a:gd name="connsiteX2" fmla="*/ 0 w 264404"/>
              <a:gd name="connsiteY2" fmla="*/ 209320 h 822592"/>
              <a:gd name="connsiteX3" fmla="*/ 55084 w 264404"/>
              <a:gd name="connsiteY3" fmla="*/ 290110 h 822592"/>
              <a:gd name="connsiteX4" fmla="*/ 88134 w 264404"/>
              <a:gd name="connsiteY4" fmla="*/ 514120 h 822592"/>
              <a:gd name="connsiteX5" fmla="*/ 91807 w 264404"/>
              <a:gd name="connsiteY5" fmla="*/ 712424 h 822592"/>
              <a:gd name="connsiteX6" fmla="*/ 88134 w 264404"/>
              <a:gd name="connsiteY6" fmla="*/ 804231 h 822592"/>
              <a:gd name="connsiteX7" fmla="*/ 246043 w 264404"/>
              <a:gd name="connsiteY7" fmla="*/ 822592 h 822592"/>
              <a:gd name="connsiteX8" fmla="*/ 264404 w 264404"/>
              <a:gd name="connsiteY8" fmla="*/ 609600 h 822592"/>
              <a:gd name="connsiteX9" fmla="*/ 249715 w 264404"/>
              <a:gd name="connsiteY9" fmla="*/ 418640 h 822592"/>
              <a:gd name="connsiteX10" fmla="*/ 246043 w 264404"/>
              <a:gd name="connsiteY10" fmla="*/ 348867 h 822592"/>
              <a:gd name="connsiteX11" fmla="*/ 201975 w 264404"/>
              <a:gd name="connsiteY11" fmla="*/ 212992 h 822592"/>
              <a:gd name="connsiteX12" fmla="*/ 128530 w 264404"/>
              <a:gd name="connsiteY12" fmla="*/ 0 h 822592"/>
              <a:gd name="connsiteX0" fmla="*/ 159010 w 264404"/>
              <a:gd name="connsiteY0" fmla="*/ 194356 h 719768"/>
              <a:gd name="connsiteX1" fmla="*/ 102824 w 264404"/>
              <a:gd name="connsiteY1" fmla="*/ 0 h 719768"/>
              <a:gd name="connsiteX2" fmla="*/ 0 w 264404"/>
              <a:gd name="connsiteY2" fmla="*/ 106496 h 719768"/>
              <a:gd name="connsiteX3" fmla="*/ 55084 w 264404"/>
              <a:gd name="connsiteY3" fmla="*/ 187286 h 719768"/>
              <a:gd name="connsiteX4" fmla="*/ 88134 w 264404"/>
              <a:gd name="connsiteY4" fmla="*/ 411296 h 719768"/>
              <a:gd name="connsiteX5" fmla="*/ 91807 w 264404"/>
              <a:gd name="connsiteY5" fmla="*/ 609600 h 719768"/>
              <a:gd name="connsiteX6" fmla="*/ 88134 w 264404"/>
              <a:gd name="connsiteY6" fmla="*/ 701407 h 719768"/>
              <a:gd name="connsiteX7" fmla="*/ 246043 w 264404"/>
              <a:gd name="connsiteY7" fmla="*/ 719768 h 719768"/>
              <a:gd name="connsiteX8" fmla="*/ 264404 w 264404"/>
              <a:gd name="connsiteY8" fmla="*/ 506776 h 719768"/>
              <a:gd name="connsiteX9" fmla="*/ 249715 w 264404"/>
              <a:gd name="connsiteY9" fmla="*/ 315816 h 719768"/>
              <a:gd name="connsiteX10" fmla="*/ 246043 w 264404"/>
              <a:gd name="connsiteY10" fmla="*/ 246043 h 719768"/>
              <a:gd name="connsiteX11" fmla="*/ 201975 w 264404"/>
              <a:gd name="connsiteY11" fmla="*/ 110168 h 719768"/>
              <a:gd name="connsiteX12" fmla="*/ 159010 w 264404"/>
              <a:gd name="connsiteY12" fmla="*/ 194356 h 719768"/>
              <a:gd name="connsiteX0" fmla="*/ 201975 w 264404"/>
              <a:gd name="connsiteY0" fmla="*/ 110168 h 719768"/>
              <a:gd name="connsiteX1" fmla="*/ 102824 w 264404"/>
              <a:gd name="connsiteY1" fmla="*/ 0 h 719768"/>
              <a:gd name="connsiteX2" fmla="*/ 0 w 264404"/>
              <a:gd name="connsiteY2" fmla="*/ 106496 h 719768"/>
              <a:gd name="connsiteX3" fmla="*/ 55084 w 264404"/>
              <a:gd name="connsiteY3" fmla="*/ 187286 h 719768"/>
              <a:gd name="connsiteX4" fmla="*/ 88134 w 264404"/>
              <a:gd name="connsiteY4" fmla="*/ 411296 h 719768"/>
              <a:gd name="connsiteX5" fmla="*/ 91807 w 264404"/>
              <a:gd name="connsiteY5" fmla="*/ 609600 h 719768"/>
              <a:gd name="connsiteX6" fmla="*/ 88134 w 264404"/>
              <a:gd name="connsiteY6" fmla="*/ 701407 h 719768"/>
              <a:gd name="connsiteX7" fmla="*/ 246043 w 264404"/>
              <a:gd name="connsiteY7" fmla="*/ 719768 h 719768"/>
              <a:gd name="connsiteX8" fmla="*/ 264404 w 264404"/>
              <a:gd name="connsiteY8" fmla="*/ 506776 h 719768"/>
              <a:gd name="connsiteX9" fmla="*/ 249715 w 264404"/>
              <a:gd name="connsiteY9" fmla="*/ 315816 h 719768"/>
              <a:gd name="connsiteX10" fmla="*/ 246043 w 264404"/>
              <a:gd name="connsiteY10" fmla="*/ 246043 h 719768"/>
              <a:gd name="connsiteX11" fmla="*/ 201975 w 264404"/>
              <a:gd name="connsiteY11" fmla="*/ 110168 h 719768"/>
              <a:gd name="connsiteX0" fmla="*/ 201975 w 264404"/>
              <a:gd name="connsiteY0" fmla="*/ 3672 h 613272"/>
              <a:gd name="connsiteX1" fmla="*/ 131399 w 264404"/>
              <a:gd name="connsiteY1" fmla="*/ 4629 h 613272"/>
              <a:gd name="connsiteX2" fmla="*/ 0 w 264404"/>
              <a:gd name="connsiteY2" fmla="*/ 0 h 613272"/>
              <a:gd name="connsiteX3" fmla="*/ 55084 w 264404"/>
              <a:gd name="connsiteY3" fmla="*/ 80790 h 613272"/>
              <a:gd name="connsiteX4" fmla="*/ 88134 w 264404"/>
              <a:gd name="connsiteY4" fmla="*/ 304800 h 613272"/>
              <a:gd name="connsiteX5" fmla="*/ 91807 w 264404"/>
              <a:gd name="connsiteY5" fmla="*/ 503104 h 613272"/>
              <a:gd name="connsiteX6" fmla="*/ 88134 w 264404"/>
              <a:gd name="connsiteY6" fmla="*/ 594911 h 613272"/>
              <a:gd name="connsiteX7" fmla="*/ 246043 w 264404"/>
              <a:gd name="connsiteY7" fmla="*/ 613272 h 613272"/>
              <a:gd name="connsiteX8" fmla="*/ 264404 w 264404"/>
              <a:gd name="connsiteY8" fmla="*/ 400280 h 613272"/>
              <a:gd name="connsiteX9" fmla="*/ 249715 w 264404"/>
              <a:gd name="connsiteY9" fmla="*/ 209320 h 613272"/>
              <a:gd name="connsiteX10" fmla="*/ 246043 w 264404"/>
              <a:gd name="connsiteY10" fmla="*/ 139547 h 613272"/>
              <a:gd name="connsiteX11" fmla="*/ 201975 w 264404"/>
              <a:gd name="connsiteY11" fmla="*/ 3672 h 613272"/>
              <a:gd name="connsiteX0" fmla="*/ 195625 w 264404"/>
              <a:gd name="connsiteY0" fmla="*/ 86222 h 613272"/>
              <a:gd name="connsiteX1" fmla="*/ 131399 w 264404"/>
              <a:gd name="connsiteY1" fmla="*/ 4629 h 613272"/>
              <a:gd name="connsiteX2" fmla="*/ 0 w 264404"/>
              <a:gd name="connsiteY2" fmla="*/ 0 h 613272"/>
              <a:gd name="connsiteX3" fmla="*/ 55084 w 264404"/>
              <a:gd name="connsiteY3" fmla="*/ 80790 h 613272"/>
              <a:gd name="connsiteX4" fmla="*/ 88134 w 264404"/>
              <a:gd name="connsiteY4" fmla="*/ 304800 h 613272"/>
              <a:gd name="connsiteX5" fmla="*/ 91807 w 264404"/>
              <a:gd name="connsiteY5" fmla="*/ 503104 h 613272"/>
              <a:gd name="connsiteX6" fmla="*/ 88134 w 264404"/>
              <a:gd name="connsiteY6" fmla="*/ 594911 h 613272"/>
              <a:gd name="connsiteX7" fmla="*/ 246043 w 264404"/>
              <a:gd name="connsiteY7" fmla="*/ 613272 h 613272"/>
              <a:gd name="connsiteX8" fmla="*/ 264404 w 264404"/>
              <a:gd name="connsiteY8" fmla="*/ 400280 h 613272"/>
              <a:gd name="connsiteX9" fmla="*/ 249715 w 264404"/>
              <a:gd name="connsiteY9" fmla="*/ 209320 h 613272"/>
              <a:gd name="connsiteX10" fmla="*/ 246043 w 264404"/>
              <a:gd name="connsiteY10" fmla="*/ 139547 h 613272"/>
              <a:gd name="connsiteX11" fmla="*/ 195625 w 264404"/>
              <a:gd name="connsiteY11" fmla="*/ 86222 h 613272"/>
              <a:gd name="connsiteX0" fmla="*/ 195625 w 264404"/>
              <a:gd name="connsiteY0" fmla="*/ 86222 h 613272"/>
              <a:gd name="connsiteX1" fmla="*/ 156799 w 264404"/>
              <a:gd name="connsiteY1" fmla="*/ 93529 h 613272"/>
              <a:gd name="connsiteX2" fmla="*/ 0 w 264404"/>
              <a:gd name="connsiteY2" fmla="*/ 0 h 613272"/>
              <a:gd name="connsiteX3" fmla="*/ 55084 w 264404"/>
              <a:gd name="connsiteY3" fmla="*/ 80790 h 613272"/>
              <a:gd name="connsiteX4" fmla="*/ 88134 w 264404"/>
              <a:gd name="connsiteY4" fmla="*/ 304800 h 613272"/>
              <a:gd name="connsiteX5" fmla="*/ 91807 w 264404"/>
              <a:gd name="connsiteY5" fmla="*/ 503104 h 613272"/>
              <a:gd name="connsiteX6" fmla="*/ 88134 w 264404"/>
              <a:gd name="connsiteY6" fmla="*/ 594911 h 613272"/>
              <a:gd name="connsiteX7" fmla="*/ 246043 w 264404"/>
              <a:gd name="connsiteY7" fmla="*/ 613272 h 613272"/>
              <a:gd name="connsiteX8" fmla="*/ 264404 w 264404"/>
              <a:gd name="connsiteY8" fmla="*/ 400280 h 613272"/>
              <a:gd name="connsiteX9" fmla="*/ 249715 w 264404"/>
              <a:gd name="connsiteY9" fmla="*/ 209320 h 613272"/>
              <a:gd name="connsiteX10" fmla="*/ 246043 w 264404"/>
              <a:gd name="connsiteY10" fmla="*/ 139547 h 613272"/>
              <a:gd name="connsiteX11" fmla="*/ 195625 w 264404"/>
              <a:gd name="connsiteY11" fmla="*/ 86222 h 613272"/>
              <a:gd name="connsiteX0" fmla="*/ 140541 w 209320"/>
              <a:gd name="connsiteY0" fmla="*/ 5432 h 532482"/>
              <a:gd name="connsiteX1" fmla="*/ 101715 w 209320"/>
              <a:gd name="connsiteY1" fmla="*/ 12739 h 532482"/>
              <a:gd name="connsiteX2" fmla="*/ 0 w 209320"/>
              <a:gd name="connsiteY2" fmla="*/ 0 h 532482"/>
              <a:gd name="connsiteX3" fmla="*/ 33050 w 209320"/>
              <a:gd name="connsiteY3" fmla="*/ 224010 h 532482"/>
              <a:gd name="connsiteX4" fmla="*/ 36723 w 209320"/>
              <a:gd name="connsiteY4" fmla="*/ 422314 h 532482"/>
              <a:gd name="connsiteX5" fmla="*/ 33050 w 209320"/>
              <a:gd name="connsiteY5" fmla="*/ 514121 h 532482"/>
              <a:gd name="connsiteX6" fmla="*/ 190959 w 209320"/>
              <a:gd name="connsiteY6" fmla="*/ 532482 h 532482"/>
              <a:gd name="connsiteX7" fmla="*/ 209320 w 209320"/>
              <a:gd name="connsiteY7" fmla="*/ 319490 h 532482"/>
              <a:gd name="connsiteX8" fmla="*/ 194631 w 209320"/>
              <a:gd name="connsiteY8" fmla="*/ 128530 h 532482"/>
              <a:gd name="connsiteX9" fmla="*/ 190959 w 209320"/>
              <a:gd name="connsiteY9" fmla="*/ 58757 h 532482"/>
              <a:gd name="connsiteX10" fmla="*/ 140541 w 209320"/>
              <a:gd name="connsiteY10" fmla="*/ 5432 h 532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9320" h="532482">
                <a:moveTo>
                  <a:pt x="140541" y="5432"/>
                </a:moveTo>
                <a:lnTo>
                  <a:pt x="101715" y="12739"/>
                </a:lnTo>
                <a:lnTo>
                  <a:pt x="0" y="0"/>
                </a:lnTo>
                <a:lnTo>
                  <a:pt x="33050" y="224010"/>
                </a:lnTo>
                <a:cubicBezTo>
                  <a:pt x="34274" y="290111"/>
                  <a:pt x="35499" y="356213"/>
                  <a:pt x="36723" y="422314"/>
                </a:cubicBezTo>
                <a:lnTo>
                  <a:pt x="33050" y="514121"/>
                </a:lnTo>
                <a:lnTo>
                  <a:pt x="190959" y="532482"/>
                </a:lnTo>
                <a:lnTo>
                  <a:pt x="209320" y="319490"/>
                </a:lnTo>
                <a:lnTo>
                  <a:pt x="194631" y="128530"/>
                </a:lnTo>
                <a:lnTo>
                  <a:pt x="190959" y="58757"/>
                </a:lnTo>
                <a:lnTo>
                  <a:pt x="140541" y="5432"/>
                </a:lnTo>
                <a:close/>
              </a:path>
            </a:pathLst>
          </a:cu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9322F029-9035-9F60-0F81-554FFC1BB195}"/>
              </a:ext>
            </a:extLst>
          </p:cNvPr>
          <p:cNvSpPr/>
          <p:nvPr/>
        </p:nvSpPr>
        <p:spPr>
          <a:xfrm>
            <a:off x="6825053" y="3265184"/>
            <a:ext cx="176270" cy="473725"/>
          </a:xfrm>
          <a:custGeom>
            <a:avLst/>
            <a:gdLst>
              <a:gd name="connsiteX0" fmla="*/ 128530 w 264404"/>
              <a:gd name="connsiteY0" fmla="*/ 0 h 822592"/>
              <a:gd name="connsiteX1" fmla="*/ 102824 w 264404"/>
              <a:gd name="connsiteY1" fmla="*/ 102824 h 822592"/>
              <a:gd name="connsiteX2" fmla="*/ 0 w 264404"/>
              <a:gd name="connsiteY2" fmla="*/ 209320 h 822592"/>
              <a:gd name="connsiteX3" fmla="*/ 55084 w 264404"/>
              <a:gd name="connsiteY3" fmla="*/ 290110 h 822592"/>
              <a:gd name="connsiteX4" fmla="*/ 88134 w 264404"/>
              <a:gd name="connsiteY4" fmla="*/ 514120 h 822592"/>
              <a:gd name="connsiteX5" fmla="*/ 91807 w 264404"/>
              <a:gd name="connsiteY5" fmla="*/ 712424 h 822592"/>
              <a:gd name="connsiteX6" fmla="*/ 88134 w 264404"/>
              <a:gd name="connsiteY6" fmla="*/ 804231 h 822592"/>
              <a:gd name="connsiteX7" fmla="*/ 246043 w 264404"/>
              <a:gd name="connsiteY7" fmla="*/ 822592 h 822592"/>
              <a:gd name="connsiteX8" fmla="*/ 264404 w 264404"/>
              <a:gd name="connsiteY8" fmla="*/ 609600 h 822592"/>
              <a:gd name="connsiteX9" fmla="*/ 249715 w 264404"/>
              <a:gd name="connsiteY9" fmla="*/ 418640 h 822592"/>
              <a:gd name="connsiteX10" fmla="*/ 246043 w 264404"/>
              <a:gd name="connsiteY10" fmla="*/ 348867 h 822592"/>
              <a:gd name="connsiteX11" fmla="*/ 201975 w 264404"/>
              <a:gd name="connsiteY11" fmla="*/ 212992 h 822592"/>
              <a:gd name="connsiteX12" fmla="*/ 128530 w 264404"/>
              <a:gd name="connsiteY12" fmla="*/ 0 h 822592"/>
              <a:gd name="connsiteX0" fmla="*/ 159010 w 264404"/>
              <a:gd name="connsiteY0" fmla="*/ 194356 h 719768"/>
              <a:gd name="connsiteX1" fmla="*/ 102824 w 264404"/>
              <a:gd name="connsiteY1" fmla="*/ 0 h 719768"/>
              <a:gd name="connsiteX2" fmla="*/ 0 w 264404"/>
              <a:gd name="connsiteY2" fmla="*/ 106496 h 719768"/>
              <a:gd name="connsiteX3" fmla="*/ 55084 w 264404"/>
              <a:gd name="connsiteY3" fmla="*/ 187286 h 719768"/>
              <a:gd name="connsiteX4" fmla="*/ 88134 w 264404"/>
              <a:gd name="connsiteY4" fmla="*/ 411296 h 719768"/>
              <a:gd name="connsiteX5" fmla="*/ 91807 w 264404"/>
              <a:gd name="connsiteY5" fmla="*/ 609600 h 719768"/>
              <a:gd name="connsiteX6" fmla="*/ 88134 w 264404"/>
              <a:gd name="connsiteY6" fmla="*/ 701407 h 719768"/>
              <a:gd name="connsiteX7" fmla="*/ 246043 w 264404"/>
              <a:gd name="connsiteY7" fmla="*/ 719768 h 719768"/>
              <a:gd name="connsiteX8" fmla="*/ 264404 w 264404"/>
              <a:gd name="connsiteY8" fmla="*/ 506776 h 719768"/>
              <a:gd name="connsiteX9" fmla="*/ 249715 w 264404"/>
              <a:gd name="connsiteY9" fmla="*/ 315816 h 719768"/>
              <a:gd name="connsiteX10" fmla="*/ 246043 w 264404"/>
              <a:gd name="connsiteY10" fmla="*/ 246043 h 719768"/>
              <a:gd name="connsiteX11" fmla="*/ 201975 w 264404"/>
              <a:gd name="connsiteY11" fmla="*/ 110168 h 719768"/>
              <a:gd name="connsiteX12" fmla="*/ 159010 w 264404"/>
              <a:gd name="connsiteY12" fmla="*/ 194356 h 719768"/>
              <a:gd name="connsiteX0" fmla="*/ 201975 w 264404"/>
              <a:gd name="connsiteY0" fmla="*/ 110168 h 719768"/>
              <a:gd name="connsiteX1" fmla="*/ 102824 w 264404"/>
              <a:gd name="connsiteY1" fmla="*/ 0 h 719768"/>
              <a:gd name="connsiteX2" fmla="*/ 0 w 264404"/>
              <a:gd name="connsiteY2" fmla="*/ 106496 h 719768"/>
              <a:gd name="connsiteX3" fmla="*/ 55084 w 264404"/>
              <a:gd name="connsiteY3" fmla="*/ 187286 h 719768"/>
              <a:gd name="connsiteX4" fmla="*/ 88134 w 264404"/>
              <a:gd name="connsiteY4" fmla="*/ 411296 h 719768"/>
              <a:gd name="connsiteX5" fmla="*/ 91807 w 264404"/>
              <a:gd name="connsiteY5" fmla="*/ 609600 h 719768"/>
              <a:gd name="connsiteX6" fmla="*/ 88134 w 264404"/>
              <a:gd name="connsiteY6" fmla="*/ 701407 h 719768"/>
              <a:gd name="connsiteX7" fmla="*/ 246043 w 264404"/>
              <a:gd name="connsiteY7" fmla="*/ 719768 h 719768"/>
              <a:gd name="connsiteX8" fmla="*/ 264404 w 264404"/>
              <a:gd name="connsiteY8" fmla="*/ 506776 h 719768"/>
              <a:gd name="connsiteX9" fmla="*/ 249715 w 264404"/>
              <a:gd name="connsiteY9" fmla="*/ 315816 h 719768"/>
              <a:gd name="connsiteX10" fmla="*/ 246043 w 264404"/>
              <a:gd name="connsiteY10" fmla="*/ 246043 h 719768"/>
              <a:gd name="connsiteX11" fmla="*/ 201975 w 264404"/>
              <a:gd name="connsiteY11" fmla="*/ 110168 h 719768"/>
              <a:gd name="connsiteX0" fmla="*/ 201975 w 264404"/>
              <a:gd name="connsiteY0" fmla="*/ 3672 h 613272"/>
              <a:gd name="connsiteX1" fmla="*/ 131399 w 264404"/>
              <a:gd name="connsiteY1" fmla="*/ 4629 h 613272"/>
              <a:gd name="connsiteX2" fmla="*/ 0 w 264404"/>
              <a:gd name="connsiteY2" fmla="*/ 0 h 613272"/>
              <a:gd name="connsiteX3" fmla="*/ 55084 w 264404"/>
              <a:gd name="connsiteY3" fmla="*/ 80790 h 613272"/>
              <a:gd name="connsiteX4" fmla="*/ 88134 w 264404"/>
              <a:gd name="connsiteY4" fmla="*/ 304800 h 613272"/>
              <a:gd name="connsiteX5" fmla="*/ 91807 w 264404"/>
              <a:gd name="connsiteY5" fmla="*/ 503104 h 613272"/>
              <a:gd name="connsiteX6" fmla="*/ 88134 w 264404"/>
              <a:gd name="connsiteY6" fmla="*/ 594911 h 613272"/>
              <a:gd name="connsiteX7" fmla="*/ 246043 w 264404"/>
              <a:gd name="connsiteY7" fmla="*/ 613272 h 613272"/>
              <a:gd name="connsiteX8" fmla="*/ 264404 w 264404"/>
              <a:gd name="connsiteY8" fmla="*/ 400280 h 613272"/>
              <a:gd name="connsiteX9" fmla="*/ 249715 w 264404"/>
              <a:gd name="connsiteY9" fmla="*/ 209320 h 613272"/>
              <a:gd name="connsiteX10" fmla="*/ 246043 w 264404"/>
              <a:gd name="connsiteY10" fmla="*/ 139547 h 613272"/>
              <a:gd name="connsiteX11" fmla="*/ 201975 w 264404"/>
              <a:gd name="connsiteY11" fmla="*/ 3672 h 613272"/>
              <a:gd name="connsiteX0" fmla="*/ 195625 w 264404"/>
              <a:gd name="connsiteY0" fmla="*/ 86222 h 613272"/>
              <a:gd name="connsiteX1" fmla="*/ 131399 w 264404"/>
              <a:gd name="connsiteY1" fmla="*/ 4629 h 613272"/>
              <a:gd name="connsiteX2" fmla="*/ 0 w 264404"/>
              <a:gd name="connsiteY2" fmla="*/ 0 h 613272"/>
              <a:gd name="connsiteX3" fmla="*/ 55084 w 264404"/>
              <a:gd name="connsiteY3" fmla="*/ 80790 h 613272"/>
              <a:gd name="connsiteX4" fmla="*/ 88134 w 264404"/>
              <a:gd name="connsiteY4" fmla="*/ 304800 h 613272"/>
              <a:gd name="connsiteX5" fmla="*/ 91807 w 264404"/>
              <a:gd name="connsiteY5" fmla="*/ 503104 h 613272"/>
              <a:gd name="connsiteX6" fmla="*/ 88134 w 264404"/>
              <a:gd name="connsiteY6" fmla="*/ 594911 h 613272"/>
              <a:gd name="connsiteX7" fmla="*/ 246043 w 264404"/>
              <a:gd name="connsiteY7" fmla="*/ 613272 h 613272"/>
              <a:gd name="connsiteX8" fmla="*/ 264404 w 264404"/>
              <a:gd name="connsiteY8" fmla="*/ 400280 h 613272"/>
              <a:gd name="connsiteX9" fmla="*/ 249715 w 264404"/>
              <a:gd name="connsiteY9" fmla="*/ 209320 h 613272"/>
              <a:gd name="connsiteX10" fmla="*/ 246043 w 264404"/>
              <a:gd name="connsiteY10" fmla="*/ 139547 h 613272"/>
              <a:gd name="connsiteX11" fmla="*/ 195625 w 264404"/>
              <a:gd name="connsiteY11" fmla="*/ 86222 h 613272"/>
              <a:gd name="connsiteX0" fmla="*/ 195625 w 264404"/>
              <a:gd name="connsiteY0" fmla="*/ 86222 h 613272"/>
              <a:gd name="connsiteX1" fmla="*/ 156799 w 264404"/>
              <a:gd name="connsiteY1" fmla="*/ 93529 h 613272"/>
              <a:gd name="connsiteX2" fmla="*/ 0 w 264404"/>
              <a:gd name="connsiteY2" fmla="*/ 0 h 613272"/>
              <a:gd name="connsiteX3" fmla="*/ 55084 w 264404"/>
              <a:gd name="connsiteY3" fmla="*/ 80790 h 613272"/>
              <a:gd name="connsiteX4" fmla="*/ 88134 w 264404"/>
              <a:gd name="connsiteY4" fmla="*/ 304800 h 613272"/>
              <a:gd name="connsiteX5" fmla="*/ 91807 w 264404"/>
              <a:gd name="connsiteY5" fmla="*/ 503104 h 613272"/>
              <a:gd name="connsiteX6" fmla="*/ 88134 w 264404"/>
              <a:gd name="connsiteY6" fmla="*/ 594911 h 613272"/>
              <a:gd name="connsiteX7" fmla="*/ 246043 w 264404"/>
              <a:gd name="connsiteY7" fmla="*/ 613272 h 613272"/>
              <a:gd name="connsiteX8" fmla="*/ 264404 w 264404"/>
              <a:gd name="connsiteY8" fmla="*/ 400280 h 613272"/>
              <a:gd name="connsiteX9" fmla="*/ 249715 w 264404"/>
              <a:gd name="connsiteY9" fmla="*/ 209320 h 613272"/>
              <a:gd name="connsiteX10" fmla="*/ 246043 w 264404"/>
              <a:gd name="connsiteY10" fmla="*/ 139547 h 613272"/>
              <a:gd name="connsiteX11" fmla="*/ 195625 w 264404"/>
              <a:gd name="connsiteY11" fmla="*/ 86222 h 613272"/>
              <a:gd name="connsiteX0" fmla="*/ 140541 w 209320"/>
              <a:gd name="connsiteY0" fmla="*/ 5432 h 532482"/>
              <a:gd name="connsiteX1" fmla="*/ 101715 w 209320"/>
              <a:gd name="connsiteY1" fmla="*/ 12739 h 532482"/>
              <a:gd name="connsiteX2" fmla="*/ 0 w 209320"/>
              <a:gd name="connsiteY2" fmla="*/ 0 h 532482"/>
              <a:gd name="connsiteX3" fmla="*/ 33050 w 209320"/>
              <a:gd name="connsiteY3" fmla="*/ 224010 h 532482"/>
              <a:gd name="connsiteX4" fmla="*/ 36723 w 209320"/>
              <a:gd name="connsiteY4" fmla="*/ 422314 h 532482"/>
              <a:gd name="connsiteX5" fmla="*/ 33050 w 209320"/>
              <a:gd name="connsiteY5" fmla="*/ 514121 h 532482"/>
              <a:gd name="connsiteX6" fmla="*/ 190959 w 209320"/>
              <a:gd name="connsiteY6" fmla="*/ 532482 h 532482"/>
              <a:gd name="connsiteX7" fmla="*/ 209320 w 209320"/>
              <a:gd name="connsiteY7" fmla="*/ 319490 h 532482"/>
              <a:gd name="connsiteX8" fmla="*/ 194631 w 209320"/>
              <a:gd name="connsiteY8" fmla="*/ 128530 h 532482"/>
              <a:gd name="connsiteX9" fmla="*/ 190959 w 209320"/>
              <a:gd name="connsiteY9" fmla="*/ 58757 h 532482"/>
              <a:gd name="connsiteX10" fmla="*/ 140541 w 209320"/>
              <a:gd name="connsiteY10" fmla="*/ 5432 h 532482"/>
              <a:gd name="connsiteX0" fmla="*/ 190959 w 209320"/>
              <a:gd name="connsiteY0" fmla="*/ 58757 h 532482"/>
              <a:gd name="connsiteX1" fmla="*/ 101715 w 209320"/>
              <a:gd name="connsiteY1" fmla="*/ 12739 h 532482"/>
              <a:gd name="connsiteX2" fmla="*/ 0 w 209320"/>
              <a:gd name="connsiteY2" fmla="*/ 0 h 532482"/>
              <a:gd name="connsiteX3" fmla="*/ 33050 w 209320"/>
              <a:gd name="connsiteY3" fmla="*/ 224010 h 532482"/>
              <a:gd name="connsiteX4" fmla="*/ 36723 w 209320"/>
              <a:gd name="connsiteY4" fmla="*/ 422314 h 532482"/>
              <a:gd name="connsiteX5" fmla="*/ 33050 w 209320"/>
              <a:gd name="connsiteY5" fmla="*/ 514121 h 532482"/>
              <a:gd name="connsiteX6" fmla="*/ 190959 w 209320"/>
              <a:gd name="connsiteY6" fmla="*/ 532482 h 532482"/>
              <a:gd name="connsiteX7" fmla="*/ 209320 w 209320"/>
              <a:gd name="connsiteY7" fmla="*/ 319490 h 532482"/>
              <a:gd name="connsiteX8" fmla="*/ 194631 w 209320"/>
              <a:gd name="connsiteY8" fmla="*/ 128530 h 532482"/>
              <a:gd name="connsiteX9" fmla="*/ 190959 w 209320"/>
              <a:gd name="connsiteY9" fmla="*/ 58757 h 532482"/>
              <a:gd name="connsiteX0" fmla="*/ 190959 w 209320"/>
              <a:gd name="connsiteY0" fmla="*/ 58757 h 532482"/>
              <a:gd name="connsiteX1" fmla="*/ 116002 w 209320"/>
              <a:gd name="connsiteY1" fmla="*/ 177045 h 532482"/>
              <a:gd name="connsiteX2" fmla="*/ 0 w 209320"/>
              <a:gd name="connsiteY2" fmla="*/ 0 h 532482"/>
              <a:gd name="connsiteX3" fmla="*/ 33050 w 209320"/>
              <a:gd name="connsiteY3" fmla="*/ 224010 h 532482"/>
              <a:gd name="connsiteX4" fmla="*/ 36723 w 209320"/>
              <a:gd name="connsiteY4" fmla="*/ 422314 h 532482"/>
              <a:gd name="connsiteX5" fmla="*/ 33050 w 209320"/>
              <a:gd name="connsiteY5" fmla="*/ 514121 h 532482"/>
              <a:gd name="connsiteX6" fmla="*/ 190959 w 209320"/>
              <a:gd name="connsiteY6" fmla="*/ 532482 h 532482"/>
              <a:gd name="connsiteX7" fmla="*/ 209320 w 209320"/>
              <a:gd name="connsiteY7" fmla="*/ 319490 h 532482"/>
              <a:gd name="connsiteX8" fmla="*/ 194631 w 209320"/>
              <a:gd name="connsiteY8" fmla="*/ 128530 h 532482"/>
              <a:gd name="connsiteX9" fmla="*/ 190959 w 209320"/>
              <a:gd name="connsiteY9" fmla="*/ 58757 h 532482"/>
              <a:gd name="connsiteX0" fmla="*/ 157909 w 176270"/>
              <a:gd name="connsiteY0" fmla="*/ 0 h 473725"/>
              <a:gd name="connsiteX1" fmla="*/ 82952 w 176270"/>
              <a:gd name="connsiteY1" fmla="*/ 118288 h 473725"/>
              <a:gd name="connsiteX2" fmla="*/ 0 w 176270"/>
              <a:gd name="connsiteY2" fmla="*/ 165253 h 473725"/>
              <a:gd name="connsiteX3" fmla="*/ 3673 w 176270"/>
              <a:gd name="connsiteY3" fmla="*/ 363557 h 473725"/>
              <a:gd name="connsiteX4" fmla="*/ 0 w 176270"/>
              <a:gd name="connsiteY4" fmla="*/ 455364 h 473725"/>
              <a:gd name="connsiteX5" fmla="*/ 157909 w 176270"/>
              <a:gd name="connsiteY5" fmla="*/ 473725 h 473725"/>
              <a:gd name="connsiteX6" fmla="*/ 176270 w 176270"/>
              <a:gd name="connsiteY6" fmla="*/ 260733 h 473725"/>
              <a:gd name="connsiteX7" fmla="*/ 161581 w 176270"/>
              <a:gd name="connsiteY7" fmla="*/ 69773 h 473725"/>
              <a:gd name="connsiteX8" fmla="*/ 157909 w 176270"/>
              <a:gd name="connsiteY8" fmla="*/ 0 h 473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6270" h="473725">
                <a:moveTo>
                  <a:pt x="157909" y="0"/>
                </a:moveTo>
                <a:lnTo>
                  <a:pt x="82952" y="118288"/>
                </a:lnTo>
                <a:lnTo>
                  <a:pt x="0" y="165253"/>
                </a:lnTo>
                <a:cubicBezTo>
                  <a:pt x="1224" y="231354"/>
                  <a:pt x="2449" y="297456"/>
                  <a:pt x="3673" y="363557"/>
                </a:cubicBezTo>
                <a:lnTo>
                  <a:pt x="0" y="455364"/>
                </a:lnTo>
                <a:lnTo>
                  <a:pt x="157909" y="473725"/>
                </a:lnTo>
                <a:lnTo>
                  <a:pt x="176270" y="260733"/>
                </a:lnTo>
                <a:lnTo>
                  <a:pt x="161581" y="69773"/>
                </a:lnTo>
                <a:lnTo>
                  <a:pt x="157909" y="0"/>
                </a:lnTo>
                <a:close/>
              </a:path>
            </a:pathLst>
          </a:cu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72BC5BC-C042-4529-537F-71010CA1DE02}"/>
              </a:ext>
            </a:extLst>
          </p:cNvPr>
          <p:cNvSpPr txBox="1"/>
          <p:nvPr/>
        </p:nvSpPr>
        <p:spPr>
          <a:xfrm>
            <a:off x="2299542" y="2384928"/>
            <a:ext cx="2723665" cy="461665"/>
          </a:xfrm>
          <a:prstGeom prst="rect">
            <a:avLst/>
          </a:prstGeom>
          <a:solidFill>
            <a:schemeClr val="accent2">
              <a:lumMod val="60000"/>
              <a:lumOff val="40000"/>
              <a:alpha val="7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200" b="1" dirty="0"/>
              <a:t>Phase 8b </a:t>
            </a:r>
            <a:r>
              <a:rPr lang="en-GB" sz="1200" dirty="0"/>
              <a:t>– Current phase –expected completion 5 July 2024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F11986E7-07F4-675E-D4E4-840C45E7DD90}"/>
              </a:ext>
            </a:extLst>
          </p:cNvPr>
          <p:cNvCxnSpPr>
            <a:cxnSpLocks/>
          </p:cNvCxnSpPr>
          <p:nvPr/>
        </p:nvCxnSpPr>
        <p:spPr>
          <a:xfrm flipV="1">
            <a:off x="4906237" y="2181340"/>
            <a:ext cx="642639" cy="21146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4A85B4AA-3545-9C18-4EE1-0F04C23D847F}"/>
              </a:ext>
            </a:extLst>
          </p:cNvPr>
          <p:cNvSpPr txBox="1"/>
          <p:nvPr/>
        </p:nvSpPr>
        <p:spPr>
          <a:xfrm>
            <a:off x="1963736" y="6264986"/>
            <a:ext cx="6008689" cy="461665"/>
          </a:xfrm>
          <a:prstGeom prst="rect">
            <a:avLst/>
          </a:prstGeom>
          <a:solidFill>
            <a:schemeClr val="accent4">
              <a:lumMod val="20000"/>
              <a:lumOff val="80000"/>
              <a:alpha val="7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200" i="1" dirty="0"/>
              <a:t>* = All dates are approximate and subject to change depending on work progress and weather</a:t>
            </a:r>
          </a:p>
          <a:p>
            <a:r>
              <a:rPr lang="en-GB" sz="1200" dirty="0"/>
              <a:t> 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F365B90F-0E71-B1A0-244E-F337894AF3B5}"/>
              </a:ext>
            </a:extLst>
          </p:cNvPr>
          <p:cNvSpPr/>
          <p:nvPr/>
        </p:nvSpPr>
        <p:spPr>
          <a:xfrm>
            <a:off x="5461000" y="1576917"/>
            <a:ext cx="334433" cy="654050"/>
          </a:xfrm>
          <a:custGeom>
            <a:avLst/>
            <a:gdLst>
              <a:gd name="connsiteX0" fmla="*/ 61383 w 334433"/>
              <a:gd name="connsiteY0" fmla="*/ 654050 h 654050"/>
              <a:gd name="connsiteX1" fmla="*/ 198967 w 334433"/>
              <a:gd name="connsiteY1" fmla="*/ 645583 h 654050"/>
              <a:gd name="connsiteX2" fmla="*/ 152400 w 334433"/>
              <a:gd name="connsiteY2" fmla="*/ 211666 h 654050"/>
              <a:gd name="connsiteX3" fmla="*/ 254000 w 334433"/>
              <a:gd name="connsiteY3" fmla="*/ 167216 h 654050"/>
              <a:gd name="connsiteX4" fmla="*/ 334433 w 334433"/>
              <a:gd name="connsiteY4" fmla="*/ 110066 h 654050"/>
              <a:gd name="connsiteX5" fmla="*/ 177800 w 334433"/>
              <a:gd name="connsiteY5" fmla="*/ 0 h 654050"/>
              <a:gd name="connsiteX6" fmla="*/ 0 w 334433"/>
              <a:gd name="connsiteY6" fmla="*/ 6350 h 654050"/>
              <a:gd name="connsiteX7" fmla="*/ 61383 w 334433"/>
              <a:gd name="connsiteY7" fmla="*/ 654050 h 65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4433" h="654050">
                <a:moveTo>
                  <a:pt x="61383" y="654050"/>
                </a:moveTo>
                <a:lnTo>
                  <a:pt x="198967" y="645583"/>
                </a:lnTo>
                <a:lnTo>
                  <a:pt x="152400" y="211666"/>
                </a:lnTo>
                <a:lnTo>
                  <a:pt x="254000" y="167216"/>
                </a:lnTo>
                <a:lnTo>
                  <a:pt x="334433" y="110066"/>
                </a:lnTo>
                <a:lnTo>
                  <a:pt x="177800" y="0"/>
                </a:lnTo>
                <a:lnTo>
                  <a:pt x="0" y="6350"/>
                </a:lnTo>
                <a:lnTo>
                  <a:pt x="61383" y="654050"/>
                </a:lnTo>
                <a:close/>
              </a:path>
            </a:pathLst>
          </a:custGeom>
          <a:noFill/>
          <a:ln>
            <a:solidFill>
              <a:srgbClr val="2B13D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245B8BAE-1391-0B0F-39C5-C5FFBFA15BAD}"/>
              </a:ext>
            </a:extLst>
          </p:cNvPr>
          <p:cNvSpPr/>
          <p:nvPr/>
        </p:nvSpPr>
        <p:spPr>
          <a:xfrm>
            <a:off x="5416550" y="1236133"/>
            <a:ext cx="522817" cy="431800"/>
          </a:xfrm>
          <a:custGeom>
            <a:avLst/>
            <a:gdLst>
              <a:gd name="connsiteX0" fmla="*/ 378883 w 522817"/>
              <a:gd name="connsiteY0" fmla="*/ 431800 h 431800"/>
              <a:gd name="connsiteX1" fmla="*/ 486833 w 522817"/>
              <a:gd name="connsiteY1" fmla="*/ 361950 h 431800"/>
              <a:gd name="connsiteX2" fmla="*/ 387350 w 522817"/>
              <a:gd name="connsiteY2" fmla="*/ 328084 h 431800"/>
              <a:gd name="connsiteX3" fmla="*/ 522817 w 522817"/>
              <a:gd name="connsiteY3" fmla="*/ 112184 h 431800"/>
              <a:gd name="connsiteX4" fmla="*/ 353483 w 522817"/>
              <a:gd name="connsiteY4" fmla="*/ 16934 h 431800"/>
              <a:gd name="connsiteX5" fmla="*/ 207433 w 522817"/>
              <a:gd name="connsiteY5" fmla="*/ 0 h 431800"/>
              <a:gd name="connsiteX6" fmla="*/ 114300 w 522817"/>
              <a:gd name="connsiteY6" fmla="*/ 0 h 431800"/>
              <a:gd name="connsiteX7" fmla="*/ 0 w 522817"/>
              <a:gd name="connsiteY7" fmla="*/ 25400 h 431800"/>
              <a:gd name="connsiteX8" fmla="*/ 35983 w 522817"/>
              <a:gd name="connsiteY8" fmla="*/ 330200 h 431800"/>
              <a:gd name="connsiteX9" fmla="*/ 241300 w 522817"/>
              <a:gd name="connsiteY9" fmla="*/ 330200 h 431800"/>
              <a:gd name="connsiteX10" fmla="*/ 378883 w 522817"/>
              <a:gd name="connsiteY10" fmla="*/ 431800 h 431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22817" h="431800">
                <a:moveTo>
                  <a:pt x="378883" y="431800"/>
                </a:moveTo>
                <a:lnTo>
                  <a:pt x="486833" y="361950"/>
                </a:lnTo>
                <a:lnTo>
                  <a:pt x="387350" y="328084"/>
                </a:lnTo>
                <a:lnTo>
                  <a:pt x="522817" y="112184"/>
                </a:lnTo>
                <a:lnTo>
                  <a:pt x="353483" y="16934"/>
                </a:lnTo>
                <a:lnTo>
                  <a:pt x="207433" y="0"/>
                </a:lnTo>
                <a:lnTo>
                  <a:pt x="114300" y="0"/>
                </a:lnTo>
                <a:lnTo>
                  <a:pt x="0" y="25400"/>
                </a:lnTo>
                <a:lnTo>
                  <a:pt x="35983" y="330200"/>
                </a:lnTo>
                <a:lnTo>
                  <a:pt x="241300" y="330200"/>
                </a:lnTo>
                <a:lnTo>
                  <a:pt x="378883" y="431800"/>
                </a:lnTo>
                <a:close/>
              </a:path>
            </a:pathLst>
          </a:cu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95991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103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Hamilton, Graeme</dc:creator>
  <cp:lastModifiedBy>Natalie Mason</cp:lastModifiedBy>
  <cp:revision>17</cp:revision>
  <dcterms:created xsi:type="dcterms:W3CDTF">2022-07-21T14:53:51Z</dcterms:created>
  <dcterms:modified xsi:type="dcterms:W3CDTF">2024-06-26T13:41:11Z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29195c1-9c36-48a3-ab81-3f312605d3c4_Enabled">
    <vt:lpwstr>true</vt:lpwstr>
  </property>
  <property fmtid="{D5CDD505-2E9C-101B-9397-08002B2CF9AE}" pid="3" name="MSIP_Label_329195c1-9c36-48a3-ab81-3f312605d3c4_SetDate">
    <vt:lpwstr>2024-06-26T13:33:22Z</vt:lpwstr>
  </property>
  <property fmtid="{D5CDD505-2E9C-101B-9397-08002B2CF9AE}" pid="4" name="MSIP_Label_329195c1-9c36-48a3-ab81-3f312605d3c4_Method">
    <vt:lpwstr>Privileged</vt:lpwstr>
  </property>
  <property fmtid="{D5CDD505-2E9C-101B-9397-08002B2CF9AE}" pid="5" name="MSIP_Label_329195c1-9c36-48a3-ab81-3f312605d3c4_Name">
    <vt:lpwstr>329195c1-9c36-48a3-ab81-3f312605d3c4</vt:lpwstr>
  </property>
  <property fmtid="{D5CDD505-2E9C-101B-9397-08002B2CF9AE}" pid="6" name="MSIP_Label_329195c1-9c36-48a3-ab81-3f312605d3c4_SiteId">
    <vt:lpwstr>f90bd2e7-b5c0-4b25-9e27-226ff8b6c17b</vt:lpwstr>
  </property>
  <property fmtid="{D5CDD505-2E9C-101B-9397-08002B2CF9AE}" pid="7" name="MSIP_Label_329195c1-9c36-48a3-ab81-3f312605d3c4_ActionId">
    <vt:lpwstr>5ce561f3-43f8-40c9-9f0b-2c99427ae5c3</vt:lpwstr>
  </property>
  <property fmtid="{D5CDD505-2E9C-101B-9397-08002B2CF9AE}" pid="8" name="MSIP_Label_329195c1-9c36-48a3-ab81-3f312605d3c4_ContentBits">
    <vt:lpwstr>2</vt:lpwstr>
  </property>
  <property fmtid="{D5CDD505-2E9C-101B-9397-08002B2CF9AE}" pid="9" name="ClassificationContentMarkingFooterLocations">
    <vt:lpwstr>Office Theme:8</vt:lpwstr>
  </property>
  <property fmtid="{D5CDD505-2E9C-101B-9397-08002B2CF9AE}" pid="10" name="ClassificationContentMarkingFooterText">
    <vt:lpwstr>SW Internal
General</vt:lpwstr>
  </property>
</Properties>
</file>